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5"/>
  </p:notesMasterIdLst>
  <p:handoutMasterIdLst>
    <p:handoutMasterId r:id="rId16"/>
  </p:handoutMasterIdLst>
  <p:sldIdLst>
    <p:sldId id="256" r:id="rId2"/>
    <p:sldId id="258" r:id="rId3"/>
    <p:sldId id="261" r:id="rId4"/>
    <p:sldId id="273" r:id="rId5"/>
    <p:sldId id="262" r:id="rId6"/>
    <p:sldId id="270" r:id="rId7"/>
    <p:sldId id="278" r:id="rId8"/>
    <p:sldId id="277" r:id="rId9"/>
    <p:sldId id="275" r:id="rId10"/>
    <p:sldId id="267" r:id="rId11"/>
    <p:sldId id="264" r:id="rId12"/>
    <p:sldId id="263" r:id="rId13"/>
    <p:sldId id="266" r:id="rId14"/>
  </p:sldIdLst>
  <p:sldSz cx="9144000" cy="5143500" type="screen16x9"/>
  <p:notesSz cx="6858000" cy="9144000"/>
  <p:embeddedFontLst>
    <p:embeddedFont>
      <p:font typeface="FangSong" panose="02010609060101010101" pitchFamily="49" charset="-122"/>
      <p:regular r:id="rId17"/>
    </p:embeddedFont>
    <p:embeddedFont>
      <p:font typeface="Albert Sans" pitchFamily="2" charset="0"/>
      <p:regular r:id="rId18"/>
    </p:embeddedFont>
    <p:embeddedFont>
      <p:font typeface="Bebas Neue" panose="020B0606020202050201" pitchFamily="34" charset="0"/>
      <p:regular r:id="rId19"/>
    </p:embeddedFont>
    <p:embeddedFont>
      <p:font typeface="Fira Sans" panose="020B0503050000020004" pitchFamily="34" charset="0"/>
      <p:regular r:id="rId20"/>
      <p:bold r:id="rId21"/>
      <p:italic r:id="rId22"/>
      <p:boldItalic r:id="rId23"/>
    </p:embeddedFont>
    <p:embeddedFont>
      <p:font typeface="Kantumruy Pro Light" pitchFamily="2" charset="0"/>
      <p:regular r:id="rId24"/>
      <p:italic r:id="rId25"/>
    </p:embeddedFont>
    <p:embeddedFont>
      <p:font typeface="Kantumruy Pro Medium" pitchFamily="2" charset="0"/>
      <p:regular r:id="rId26"/>
    </p:embeddedFont>
  </p:embeddedFontLst>
  <p:custDataLst>
    <p:tags r:id="rId27"/>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775E4CF-F122-42C5-A3E2-65E8BCD05FCE}"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8A7184FE-228E-4C26-A286-CC87A8FDDB4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51"/>
    <p:restoredTop sz="75000"/>
  </p:normalViewPr>
  <p:slideViewPr>
    <p:cSldViewPr snapToGrid="0">
      <p:cViewPr varScale="1">
        <p:scale>
          <a:sx n="103" d="100"/>
          <a:sy n="103" d="100"/>
        </p:scale>
        <p:origin x="168" y="4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ags" Target="tags/tag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2023/2/21</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5"/>
        <p:cNvGrpSpPr/>
        <p:nvPr/>
      </p:nvGrpSpPr>
      <p:grpSpPr>
        <a:xfrm>
          <a:off x="0" y="0"/>
          <a:ext cx="0" cy="0"/>
          <a:chOff x="0" y="0"/>
          <a:chExt cx="0" cy="0"/>
        </a:xfrm>
      </p:grpSpPr>
      <p:sp>
        <p:nvSpPr>
          <p:cNvPr id="1926" name="Google Shape;192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7" name="Google Shape;192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4"/>
        <p:cNvGrpSpPr/>
        <p:nvPr/>
      </p:nvGrpSpPr>
      <p:grpSpPr>
        <a:xfrm>
          <a:off x="0" y="0"/>
          <a:ext cx="0" cy="0"/>
          <a:chOff x="0" y="0"/>
          <a:chExt cx="0" cy="0"/>
        </a:xfrm>
      </p:grpSpPr>
      <p:sp>
        <p:nvSpPr>
          <p:cNvPr id="2095" name="Google Shape;2095;g1a2953e4f28_0_3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6" name="Google Shape;2096;g1a2953e4f28_0_3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b="0" i="0" dirty="0">
                <a:solidFill>
                  <a:srgbClr val="000000"/>
                </a:solidFill>
                <a:effectLst/>
                <a:latin typeface="Lucida Grande" panose="020B0600040502020204" pitchFamily="34" charset="0"/>
              </a:rPr>
              <a:t>1.</a:t>
            </a:r>
            <a:r>
              <a:rPr lang="zh-CN" altLang="en-US" b="0" i="0" dirty="0">
                <a:solidFill>
                  <a:srgbClr val="000000"/>
                </a:solidFill>
                <a:effectLst/>
                <a:latin typeface="Lucida Grande" panose="020B0600040502020204" pitchFamily="34" charset="0"/>
              </a:rPr>
              <a:t>美国国家生物技术信息中心。</a:t>
            </a:r>
            <a:endParaRPr lang="en-US" altLang="zh-CN" b="0" i="0" dirty="0">
              <a:solidFill>
                <a:srgbClr val="000000"/>
              </a:solidFill>
              <a:effectLst/>
              <a:latin typeface="Lucida Grande" panose="020B0600040502020204" pitchFamily="34" charset="0"/>
            </a:endParaRPr>
          </a:p>
          <a:p>
            <a:pPr marL="0" lvl="0" indent="0" algn="l" rtl="0">
              <a:spcBef>
                <a:spcPts val="0"/>
              </a:spcBef>
              <a:spcAft>
                <a:spcPts val="0"/>
              </a:spcAft>
              <a:buNone/>
            </a:pPr>
            <a:r>
              <a:rPr lang="en-US" altLang="zh-CN" b="0" i="0" dirty="0">
                <a:solidFill>
                  <a:srgbClr val="000000"/>
                </a:solidFill>
                <a:effectLst/>
                <a:latin typeface="Lucida Grande" panose="020B0600040502020204" pitchFamily="34" charset="0"/>
              </a:rPr>
              <a:t>2.Snap</a:t>
            </a:r>
            <a:r>
              <a:rPr lang="zh-CN" altLang="en-US" b="0" i="0" dirty="0">
                <a:solidFill>
                  <a:srgbClr val="000000"/>
                </a:solidFill>
                <a:effectLst/>
                <a:latin typeface="Lucida Grande" panose="020B0600040502020204" pitchFamily="34" charset="0"/>
              </a:rPr>
              <a:t> </a:t>
            </a:r>
            <a:r>
              <a:rPr lang="en-US" altLang="zh-CN" b="0" i="0" dirty="0">
                <a:solidFill>
                  <a:srgbClr val="000000"/>
                </a:solidFill>
                <a:effectLst/>
                <a:latin typeface="Lucida Grande" panose="020B0600040502020204" pitchFamily="34" charset="0"/>
              </a:rPr>
              <a:t>Gene</a:t>
            </a:r>
            <a:r>
              <a:rPr lang="zh-CN" altLang="en-US" b="0" i="0" dirty="0">
                <a:solidFill>
                  <a:srgbClr val="000000"/>
                </a:solidFill>
                <a:effectLst/>
                <a:latin typeface="Lucida Grande" panose="020B0600040502020204" pitchFamily="34" charset="0"/>
              </a:rPr>
              <a:t>是一种分子生物学软件。</a:t>
            </a:r>
            <a:r>
              <a:rPr lang="en-US" altLang="zh-CN" b="0" i="0" dirty="0">
                <a:solidFill>
                  <a:srgbClr val="000000"/>
                </a:solidFill>
                <a:effectLst/>
                <a:latin typeface="Lucida Grande" panose="020B0600040502020204" pitchFamily="34" charset="0"/>
              </a:rPr>
              <a:t>-</a:t>
            </a:r>
            <a:r>
              <a:rPr lang="zh-CN" altLang="en-US" b="0" i="0" u="none" strike="noStrike" dirty="0">
                <a:solidFill>
                  <a:srgbClr val="262626"/>
                </a:solidFill>
                <a:effectLst/>
                <a:latin typeface="Fira Sans" panose="020F0502020204030204" pitchFamily="34" charset="0"/>
              </a:rPr>
              <a:t>准确地设计和模拟克隆过程。测试复杂方案、预防潜在错误，第一次就可获得正确构造。</a:t>
            </a:r>
            <a:endParaRPr lang="en-US" altLang="zh-CN" b="0" i="0" u="none" strike="noStrike" dirty="0">
              <a:solidFill>
                <a:srgbClr val="262626"/>
              </a:solidFill>
              <a:effectLst/>
              <a:latin typeface="Fira Sans" panose="020F0502020204030204" pitchFamily="34" charset="0"/>
            </a:endParaRPr>
          </a:p>
          <a:p>
            <a:pPr marL="0" lvl="0" indent="0" algn="l" rtl="0">
              <a:spcBef>
                <a:spcPts val="0"/>
              </a:spcBef>
              <a:spcAft>
                <a:spcPts val="0"/>
              </a:spcAft>
              <a:buNone/>
            </a:pPr>
            <a:r>
              <a:rPr lang="en-US" altLang="zh-CN" b="0" i="0" u="none" strike="noStrike" dirty="0">
                <a:solidFill>
                  <a:srgbClr val="262626"/>
                </a:solidFill>
                <a:effectLst/>
                <a:latin typeface="Fira Sans" panose="020F0502020204030204" pitchFamily="34" charset="0"/>
              </a:rPr>
              <a:t>3.</a:t>
            </a:r>
            <a:r>
              <a:rPr lang="zh-CN" altLang="en-US" sz="1100" b="0" i="0" dirty="0">
                <a:solidFill>
                  <a:srgbClr val="000000"/>
                </a:solidFill>
                <a:effectLst/>
                <a:latin typeface="Lucida Grande" panose="020B0600040502020204" pitchFamily="34" charset="0"/>
              </a:rPr>
              <a:t>连接不同的荧光蛋白序列，从而在受体表达后通过荧光显微镜检测不同受体的表达位置，从而确认酵母转化为特定的品尝官。</a:t>
            </a:r>
            <a:br>
              <a:rPr kumimoji="1" lang="zh-CN" altLang="en-US" sz="1100" dirty="0"/>
            </a:br>
            <a:r>
              <a:rPr lang="en-US" altLang="zh-CN" dirty="0"/>
              <a:t>4.</a:t>
            </a:r>
            <a:r>
              <a:rPr lang="zh-CN" altLang="en-US" sz="1100" b="0" i="0" dirty="0">
                <a:solidFill>
                  <a:srgbClr val="000000"/>
                </a:solidFill>
                <a:effectLst/>
                <a:latin typeface="Lucida Grande" panose="020B0600040502020204" pitchFamily="34" charset="0"/>
              </a:rPr>
              <a:t>当添加不同的诱导剂时，酿难酒酵母可以表达不同的味觉受体蛋白，从而检测不同的味道。这样可以解决</a:t>
            </a:r>
            <a:r>
              <a:rPr lang="zh-CN" altLang="en-US" b="0" i="0" dirty="0">
                <a:solidFill>
                  <a:srgbClr val="000000"/>
                </a:solidFill>
                <a:effectLst/>
                <a:latin typeface="Lucida Grande" panose="020B0600040502020204" pitchFamily="34" charset="0"/>
              </a:rPr>
              <a:t>表达鲜味受体的质粒，表达甜味受体的质粒和表达苦味受体的质粒同时进入酿酒酵母导致酿酒酵母的生长困难的问题。</a:t>
            </a:r>
            <a:endParaRPr lang="en-US" altLang="zh-CN" b="0" i="0" dirty="0">
              <a:solidFill>
                <a:srgbClr val="000000"/>
              </a:solidFill>
              <a:effectLst/>
              <a:latin typeface="Lucida Grande" panose="020B0600040502020204" pitchFamily="34"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42595891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7"/>
        <p:cNvGrpSpPr/>
        <p:nvPr/>
      </p:nvGrpSpPr>
      <p:grpSpPr>
        <a:xfrm>
          <a:off x="0" y="0"/>
          <a:ext cx="0" cy="0"/>
          <a:chOff x="0" y="0"/>
          <a:chExt cx="0" cy="0"/>
        </a:xfrm>
      </p:grpSpPr>
      <p:sp>
        <p:nvSpPr>
          <p:cNvPr id="2048" name="Google Shape;2048;g1a2953e4f28_0_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9" name="Google Shape;2049;g1a2953e4f28_0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8"/>
        <p:cNvGrpSpPr/>
        <p:nvPr/>
      </p:nvGrpSpPr>
      <p:grpSpPr>
        <a:xfrm>
          <a:off x="0" y="0"/>
          <a:ext cx="0" cy="0"/>
          <a:chOff x="0" y="0"/>
          <a:chExt cx="0" cy="0"/>
        </a:xfrm>
      </p:grpSpPr>
      <p:sp>
        <p:nvSpPr>
          <p:cNvPr id="2019" name="Google Shape;2019;g1a2953e4f28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0" name="Google Shape;2020;g1a2953e4f28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1.Ste2</a:t>
            </a:r>
            <a:r>
              <a:rPr lang="zh-CN" altLang="en-US" dirty="0"/>
              <a:t>蛋白是信息素</a:t>
            </a:r>
            <a:r>
              <a:rPr lang="en-US" altLang="zh-CN" dirty="0"/>
              <a:t>a</a:t>
            </a:r>
            <a:r>
              <a:rPr lang="zh-CN" altLang="en-US" dirty="0"/>
              <a:t>在</a:t>
            </a:r>
            <a:r>
              <a:rPr lang="en-US" altLang="zh-CN" dirty="0"/>
              <a:t>MAPK</a:t>
            </a:r>
            <a:r>
              <a:rPr lang="zh-CN" altLang="en-US" dirty="0"/>
              <a:t>通路里的受体蛋白</a:t>
            </a:r>
            <a:endParaRPr lang="en-US" altLang="zh-CN" dirty="0"/>
          </a:p>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7"/>
        <p:cNvGrpSpPr/>
        <p:nvPr/>
      </p:nvGrpSpPr>
      <p:grpSpPr>
        <a:xfrm>
          <a:off x="0" y="0"/>
          <a:ext cx="0" cy="0"/>
          <a:chOff x="0" y="0"/>
          <a:chExt cx="0" cy="0"/>
        </a:xfrm>
      </p:grpSpPr>
      <p:sp>
        <p:nvSpPr>
          <p:cNvPr id="2078" name="Google Shape;2078;g1a2953e4f28_0_3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9" name="Google Shape;2079;g1a2953e4f28_0_3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2"/>
        <p:cNvGrpSpPr/>
        <p:nvPr/>
      </p:nvGrpSpPr>
      <p:grpSpPr>
        <a:xfrm>
          <a:off x="0" y="0"/>
          <a:ext cx="0" cy="0"/>
          <a:chOff x="0" y="0"/>
          <a:chExt cx="0" cy="0"/>
        </a:xfrm>
      </p:grpSpPr>
      <p:sp>
        <p:nvSpPr>
          <p:cNvPr id="1943" name="Google Shape;1943;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4" name="Google Shape;1944;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endParaRPr sz="1200" i="1" dirty="0">
              <a:solidFill>
                <a:srgbClr val="595959"/>
              </a:solidFill>
              <a:latin typeface="Anaheim" panose="02000503000000000000"/>
              <a:ea typeface="Anaheim" panose="02000503000000000000"/>
              <a:cs typeface="Anaheim" panose="02000503000000000000"/>
              <a:sym typeface="Anaheim" panose="02000503000000000000"/>
            </a:endParaRPr>
          </a:p>
          <a:p>
            <a:pPr marL="0" lvl="0" indent="0" algn="l" rtl="0">
              <a:spcBef>
                <a:spcPts val="0"/>
              </a:spcBef>
              <a:spcAft>
                <a:spcPts val="0"/>
              </a:spcAft>
              <a:buNone/>
            </a:pPr>
            <a:endParaRPr sz="1200" i="1" dirty="0">
              <a:solidFill>
                <a:srgbClr val="595959"/>
              </a:solidFill>
              <a:latin typeface="Anaheim" panose="02000503000000000000"/>
              <a:ea typeface="Anaheim" panose="02000503000000000000"/>
              <a:cs typeface="Anaheim" panose="02000503000000000000"/>
              <a:sym typeface="Anaheim" panose="0200050300000000000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1"/>
        <p:cNvGrpSpPr/>
        <p:nvPr/>
      </p:nvGrpSpPr>
      <p:grpSpPr>
        <a:xfrm>
          <a:off x="0" y="0"/>
          <a:ext cx="0" cy="0"/>
          <a:chOff x="0" y="0"/>
          <a:chExt cx="0" cy="0"/>
        </a:xfrm>
      </p:grpSpPr>
      <p:sp>
        <p:nvSpPr>
          <p:cNvPr id="1982" name="Google Shape;198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3" name="Google Shape;198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8"/>
        <p:cNvGrpSpPr/>
        <p:nvPr/>
      </p:nvGrpSpPr>
      <p:grpSpPr>
        <a:xfrm>
          <a:off x="0" y="0"/>
          <a:ext cx="0" cy="0"/>
          <a:chOff x="0" y="0"/>
          <a:chExt cx="0" cy="0"/>
        </a:xfrm>
      </p:grpSpPr>
      <p:sp>
        <p:nvSpPr>
          <p:cNvPr id="2259" name="Google Shape;2259;g1a2953e4f28_0_6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0" name="Google Shape;2260;g1a2953e4f28_0_6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b="0" i="0" dirty="0">
                <a:solidFill>
                  <a:srgbClr val="000000"/>
                </a:solidFill>
                <a:effectLst/>
                <a:latin typeface="Lucida Grande" panose="020B0600040502020204" pitchFamily="34" charset="0"/>
              </a:rPr>
              <a:t>用特定类型和比例的酶对大豆分离蛋白进行酶消化，以获得具有不同鲜味、甜味和苦味的肽</a:t>
            </a:r>
            <a:r>
              <a:rPr lang="en-US" altLang="zh-CN" b="0" i="0" dirty="0">
                <a:solidFill>
                  <a:srgbClr val="000000"/>
                </a:solidFill>
                <a:effectLst/>
                <a:latin typeface="Lucida Grande" panose="020B0600040502020204" pitchFamily="34" charset="0"/>
              </a:rPr>
              <a:t>,</a:t>
            </a:r>
            <a:r>
              <a:rPr lang="zh-CN" altLang="en-US" b="0" i="0" dirty="0">
                <a:solidFill>
                  <a:srgbClr val="000000"/>
                </a:solidFill>
                <a:effectLst/>
                <a:latin typeface="Lucida Grande" panose="020B0600040502020204" pitchFamily="34" charset="0"/>
              </a:rPr>
              <a:t>并在测试后选择合适的样品用于随后的定量配给。</a:t>
            </a:r>
            <a:endParaRPr lang="en-US" altLang="zh-CN" b="0" i="0" dirty="0">
              <a:solidFill>
                <a:srgbClr val="000000"/>
              </a:solidFill>
              <a:effectLst/>
              <a:latin typeface="Lucida Grande" panose="020B0600040502020204" pitchFamily="34" charset="0"/>
            </a:endParaRPr>
          </a:p>
          <a:p>
            <a:pPr marL="0" lvl="0" indent="0" algn="l" rtl="0">
              <a:spcBef>
                <a:spcPts val="0"/>
              </a:spcBef>
              <a:spcAft>
                <a:spcPts val="0"/>
              </a:spcAft>
              <a:buNone/>
            </a:pPr>
            <a:endParaRPr lang="en-US" altLang="zh-CN" b="0" i="0" dirty="0">
              <a:solidFill>
                <a:srgbClr val="000000"/>
              </a:solidFill>
              <a:effectLst/>
              <a:latin typeface="Lucida Grande" panose="020B0600040502020204" pitchFamily="34" charset="0"/>
            </a:endParaRPr>
          </a:p>
          <a:p>
            <a:pPr marL="0" lvl="0" indent="0" algn="l" rtl="0">
              <a:spcBef>
                <a:spcPts val="0"/>
              </a:spcBef>
              <a:spcAft>
                <a:spcPts val="0"/>
              </a:spcAft>
              <a:buNone/>
            </a:pPr>
            <a:r>
              <a:rPr lang="zh-CN" altLang="en-US" b="0" i="0" dirty="0">
                <a:solidFill>
                  <a:srgbClr val="000000"/>
                </a:solidFill>
                <a:effectLst/>
                <a:latin typeface="Lucida Grande" panose="020B0600040502020204" pitchFamily="34" charset="0"/>
              </a:rPr>
              <a:t>调味料成分是植物源大豆分离蛋白，所用的酶是食品级商用酶，所有这些都符合国家食品安全标准</a:t>
            </a:r>
            <a:r>
              <a:rPr lang="en-US" altLang="zh-CN" b="0" i="0" dirty="0">
                <a:solidFill>
                  <a:srgbClr val="000000"/>
                </a:solidFill>
                <a:effectLst/>
                <a:latin typeface="Lucida Grande" panose="020B0600040502020204" pitchFamily="34" charset="0"/>
              </a:rPr>
              <a:t>.</a:t>
            </a:r>
          </a:p>
          <a:p>
            <a:pPr marL="0" lvl="0" indent="0" algn="l" rtl="0">
              <a:spcBef>
                <a:spcPts val="0"/>
              </a:spcBef>
              <a:spcAft>
                <a:spcPts val="0"/>
              </a:spcAft>
              <a:buNone/>
            </a:pPr>
            <a:endParaRPr lang="en-US" altLang="zh-CN" b="0" i="0" dirty="0">
              <a:solidFill>
                <a:srgbClr val="000000"/>
              </a:solidFill>
              <a:effectLst/>
              <a:latin typeface="Lucida Grande" panose="020B0600040502020204" pitchFamily="34" charset="0"/>
            </a:endParaRPr>
          </a:p>
          <a:p>
            <a:pPr marL="0" lvl="0" indent="0" algn="l" rtl="0">
              <a:spcBef>
                <a:spcPts val="0"/>
              </a:spcBef>
              <a:spcAft>
                <a:spcPts val="0"/>
              </a:spcAft>
              <a:buNone/>
            </a:pPr>
            <a:r>
              <a:rPr lang="zh-CN" altLang="en-US" b="0" i="0" dirty="0">
                <a:solidFill>
                  <a:srgbClr val="000000"/>
                </a:solidFill>
                <a:effectLst/>
                <a:latin typeface="Lucida Grande" panose="020B0600040502020204" pitchFamily="34" charset="0"/>
              </a:rPr>
              <a:t>此外，我们的调味料富含所有必需氨基酸，具有牛奶般的营养特征</a:t>
            </a:r>
            <a:r>
              <a:rPr lang="en-US" altLang="zh-CN" b="0" i="0" dirty="0">
                <a:solidFill>
                  <a:srgbClr val="000000"/>
                </a:solidFill>
                <a:effectLst/>
                <a:latin typeface="Lucida Grande" panose="020B0600040502020204" pitchFamily="34" charset="0"/>
              </a:rPr>
              <a:t>.</a:t>
            </a:r>
            <a:endParaRPr dirty="0"/>
          </a:p>
        </p:txBody>
      </p:sp>
    </p:spTree>
    <p:extLst>
      <p:ext uri="{BB962C8B-B14F-4D97-AF65-F5344CB8AC3E}">
        <p14:creationId xmlns:p14="http://schemas.microsoft.com/office/powerpoint/2010/main" val="39857833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6"/>
        <p:cNvGrpSpPr/>
        <p:nvPr/>
      </p:nvGrpSpPr>
      <p:grpSpPr>
        <a:xfrm>
          <a:off x="0" y="0"/>
          <a:ext cx="0" cy="0"/>
          <a:chOff x="0" y="0"/>
          <a:chExt cx="0" cy="0"/>
        </a:xfrm>
      </p:grpSpPr>
      <p:sp>
        <p:nvSpPr>
          <p:cNvPr id="1997" name="Google Shape;1997;g19b5f87f370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8" name="Google Shape;1998;g19b5f87f37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kumimoji="1" lang="zh-CN" altLang="en-US" sz="1100" dirty="0">
                <a:latin typeface="FangSong" panose="02010609060101010101" pitchFamily="49" charset="-122"/>
                <a:ea typeface="FangSong" panose="02010609060101010101" pitchFamily="49" charset="-122"/>
              </a:rPr>
              <a:t>编码苦味受体的蛋白质有</a:t>
            </a:r>
            <a:r>
              <a:rPr kumimoji="1" lang="en-US" altLang="zh-CN" sz="1100" dirty="0">
                <a:latin typeface="FangSong" panose="02010609060101010101" pitchFamily="49" charset="-122"/>
                <a:ea typeface="FangSong" panose="02010609060101010101" pitchFamily="49" charset="-122"/>
              </a:rPr>
              <a:t>25</a:t>
            </a:r>
            <a:r>
              <a:rPr kumimoji="1" lang="zh-CN" altLang="en-US" sz="1100" dirty="0">
                <a:latin typeface="FangSong" panose="02010609060101010101" pitchFamily="49" charset="-122"/>
                <a:ea typeface="FangSong" panose="02010609060101010101" pitchFamily="49" charset="-122"/>
              </a:rPr>
              <a:t>种</a:t>
            </a:r>
            <a:endParaRPr kumimoji="1" lang="en-US" altLang="zh-CN" sz="1100" dirty="0">
              <a:latin typeface="FangSong" panose="02010609060101010101" pitchFamily="49" charset="-122"/>
              <a:ea typeface="FangSong" panose="02010609060101010101" pitchFamily="49" charset="-122"/>
            </a:endParaRPr>
          </a:p>
          <a:p>
            <a:pPr marL="0" lvl="0" indent="0" algn="l" rtl="0">
              <a:spcBef>
                <a:spcPts val="0"/>
              </a:spcBef>
              <a:spcAft>
                <a:spcPts val="0"/>
              </a:spcAft>
              <a:buNone/>
            </a:pPr>
            <a:endParaRPr kumimoji="1" lang="en-US" altLang="zh-CN" sz="1100" dirty="0">
              <a:latin typeface="FangSong" panose="02010609060101010101" pitchFamily="49" charset="-122"/>
              <a:ea typeface="FangSong" panose="02010609060101010101" pitchFamily="49" charset="-122"/>
            </a:endParaRPr>
          </a:p>
          <a:p>
            <a:pPr marL="0" lvl="0" indent="0" algn="l" rtl="0">
              <a:spcBef>
                <a:spcPts val="0"/>
              </a:spcBef>
              <a:spcAft>
                <a:spcPts val="0"/>
              </a:spcAft>
              <a:buNone/>
            </a:pPr>
            <a:r>
              <a:rPr kumimoji="1" lang="zh-CN" altLang="en-US" sz="1100" dirty="0">
                <a:latin typeface="FangSong" panose="02010609060101010101" pitchFamily="49" charset="-122"/>
                <a:ea typeface="FangSong" panose="02010609060101010101" pitchFamily="49" charset="-122"/>
              </a:rPr>
              <a:t>筛选出的这三个基因属于三个不同的染色体</a:t>
            </a:r>
            <a:endParaRPr kumimoji="1" lang="en-US" altLang="zh-CN" sz="1100" dirty="0">
              <a:latin typeface="FangSong" panose="02010609060101010101" pitchFamily="49" charset="-122"/>
              <a:ea typeface="FangSong" panose="02010609060101010101" pitchFamily="49" charset="-122"/>
            </a:endParaRP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0"/>
        <p:cNvGrpSpPr/>
        <p:nvPr/>
      </p:nvGrpSpPr>
      <p:grpSpPr>
        <a:xfrm>
          <a:off x="0" y="0"/>
          <a:ext cx="0" cy="0"/>
          <a:chOff x="0" y="0"/>
          <a:chExt cx="0" cy="0"/>
        </a:xfrm>
      </p:grpSpPr>
      <p:sp>
        <p:nvSpPr>
          <p:cNvPr id="2151" name="Google Shape;2151;g1a2953e4f28_0_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2" name="Google Shape;2152;g1a2953e4f28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b="0" i="0" u="none" strike="noStrike" dirty="0">
                <a:solidFill>
                  <a:srgbClr val="333333"/>
                </a:solidFill>
                <a:effectLst/>
                <a:latin typeface="Helvetica Neue" panose="02000503000000020004" pitchFamily="2" charset="0"/>
              </a:rPr>
              <a:t>最先想到的是借助于限制酶切和</a:t>
            </a:r>
            <a:r>
              <a:rPr lang="en" altLang="zh-CN" b="0" i="0" u="none" strike="noStrike" dirty="0">
                <a:solidFill>
                  <a:srgbClr val="333333"/>
                </a:solidFill>
                <a:effectLst/>
                <a:latin typeface="Helvetica Neue" panose="02000503000000020004" pitchFamily="2" charset="0"/>
              </a:rPr>
              <a:t>DNA </a:t>
            </a:r>
            <a:r>
              <a:rPr lang="zh-CN" altLang="en-US" b="0" i="0" u="none" strike="noStrike" dirty="0">
                <a:solidFill>
                  <a:srgbClr val="333333"/>
                </a:solidFill>
                <a:effectLst/>
                <a:latin typeface="Helvetica Neue" panose="02000503000000020004" pitchFamily="2" charset="0"/>
              </a:rPr>
              <a:t>连接酶的方法，但有时并不一定能找到合适的酶切位点，或者找到了，但该酶又非常昂贵。且可能只用一次，在这种研究背景下，重叠延伸 </a:t>
            </a:r>
            <a:r>
              <a:rPr lang="en" altLang="zh-CN" b="0" i="0" u="none" strike="noStrike" dirty="0">
                <a:solidFill>
                  <a:srgbClr val="333333"/>
                </a:solidFill>
                <a:effectLst/>
                <a:latin typeface="Helvetica Neue" panose="02000503000000020004" pitchFamily="2" charset="0"/>
              </a:rPr>
              <a:t>PCR </a:t>
            </a:r>
            <a:r>
              <a:rPr lang="zh-CN" altLang="en-US" b="0" i="0" u="none" strike="noStrike" dirty="0">
                <a:solidFill>
                  <a:srgbClr val="333333"/>
                </a:solidFill>
                <a:effectLst/>
                <a:latin typeface="Helvetica Neue" panose="02000503000000020004" pitchFamily="2" charset="0"/>
              </a:rPr>
              <a:t>技术就应运而生了</a:t>
            </a:r>
            <a:r>
              <a:rPr lang="zh-CN" altLang="en-US" b="0" i="0" u="none" strike="noStrike" baseline="30000" dirty="0">
                <a:solidFill>
                  <a:srgbClr val="3366CC"/>
                </a:solidFill>
                <a:effectLst/>
                <a:latin typeface="Helvetica Neue" panose="02000503000000020004" pitchFamily="2" charset="0"/>
              </a:rPr>
              <a:t>。</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0"/>
        <p:cNvGrpSpPr/>
        <p:nvPr/>
      </p:nvGrpSpPr>
      <p:grpSpPr>
        <a:xfrm>
          <a:off x="0" y="0"/>
          <a:ext cx="0" cy="0"/>
          <a:chOff x="0" y="0"/>
          <a:chExt cx="0" cy="0"/>
        </a:xfrm>
      </p:grpSpPr>
      <p:sp>
        <p:nvSpPr>
          <p:cNvPr id="2151" name="Google Shape;2151;g1a2953e4f28_0_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2" name="Google Shape;2152;g1a2953e4f28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80324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0"/>
        <p:cNvGrpSpPr/>
        <p:nvPr/>
      </p:nvGrpSpPr>
      <p:grpSpPr>
        <a:xfrm>
          <a:off x="0" y="0"/>
          <a:ext cx="0" cy="0"/>
          <a:chOff x="0" y="0"/>
          <a:chExt cx="0" cy="0"/>
        </a:xfrm>
      </p:grpSpPr>
      <p:sp>
        <p:nvSpPr>
          <p:cNvPr id="2151" name="Google Shape;2151;g1a2953e4f28_0_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2" name="Google Shape;2152;g1a2953e4f28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220781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4"/>
        <p:cNvGrpSpPr/>
        <p:nvPr/>
      </p:nvGrpSpPr>
      <p:grpSpPr>
        <a:xfrm>
          <a:off x="0" y="0"/>
          <a:ext cx="0" cy="0"/>
          <a:chOff x="0" y="0"/>
          <a:chExt cx="0" cy="0"/>
        </a:xfrm>
      </p:grpSpPr>
      <p:sp>
        <p:nvSpPr>
          <p:cNvPr id="2295" name="Google Shape;2295;g1a2953e4f28_3_3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6" name="Google Shape;2296;g1a2953e4f28_3_3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496525" y="1926750"/>
            <a:ext cx="5266800" cy="1655100"/>
          </a:xfrm>
          <a:prstGeom prst="rect">
            <a:avLst/>
          </a:prstGeom>
          <a:noFill/>
        </p:spPr>
        <p:txBody>
          <a:bodyPr spcFirstLastPara="1" wrap="square" lIns="91425" tIns="91425" rIns="91425" bIns="91425" anchor="b" anchorCtr="0">
            <a:noAutofit/>
          </a:bodyPr>
          <a:lstStyle>
            <a:lvl1pPr lvl="0">
              <a:lnSpc>
                <a:spcPct val="90000"/>
              </a:lnSpc>
              <a:spcBef>
                <a:spcPts val="0"/>
              </a:spcBef>
              <a:spcAft>
                <a:spcPts val="0"/>
              </a:spcAft>
              <a:buClr>
                <a:srgbClr val="191919"/>
              </a:buClr>
              <a:buSzPts val="5200"/>
              <a:buNone/>
              <a:defRPr sz="71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1494400" y="3706245"/>
            <a:ext cx="5266800" cy="3657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2"/>
          <p:cNvSpPr/>
          <p:nvPr/>
        </p:nvSpPr>
        <p:spPr>
          <a:xfrm>
            <a:off x="1252800" y="4610200"/>
            <a:ext cx="6791400" cy="539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1496515" y="4673990"/>
            <a:ext cx="626599" cy="411825"/>
            <a:chOff x="5966878" y="3277554"/>
            <a:chExt cx="1850558" cy="1216258"/>
          </a:xfrm>
        </p:grpSpPr>
        <p:grpSp>
          <p:nvGrpSpPr>
            <p:cNvPr id="13" name="Google Shape;13;p2"/>
            <p:cNvGrpSpPr/>
            <p:nvPr/>
          </p:nvGrpSpPr>
          <p:grpSpPr>
            <a:xfrm rot="546636">
              <a:off x="6021962" y="3653951"/>
              <a:ext cx="941314" cy="770202"/>
              <a:chOff x="6229435" y="2802708"/>
              <a:chExt cx="1920725" cy="1773900"/>
            </a:xfrm>
          </p:grpSpPr>
          <p:sp>
            <p:nvSpPr>
              <p:cNvPr id="14" name="Google Shape;14;p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6;p2"/>
            <p:cNvGrpSpPr/>
            <p:nvPr/>
          </p:nvGrpSpPr>
          <p:grpSpPr>
            <a:xfrm rot="-653423">
              <a:off x="6811784" y="3359554"/>
              <a:ext cx="941399" cy="770251"/>
              <a:chOff x="6229435" y="2802708"/>
              <a:chExt cx="1920725" cy="1773900"/>
            </a:xfrm>
          </p:grpSpPr>
          <p:sp>
            <p:nvSpPr>
              <p:cNvPr id="17" name="Google Shape;17;p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 name="Google Shape;19;p2"/>
          <p:cNvGrpSpPr/>
          <p:nvPr/>
        </p:nvGrpSpPr>
        <p:grpSpPr>
          <a:xfrm>
            <a:off x="2287275" y="4673990"/>
            <a:ext cx="626599" cy="411825"/>
            <a:chOff x="5966878" y="3277554"/>
            <a:chExt cx="1850558" cy="1216258"/>
          </a:xfrm>
        </p:grpSpPr>
        <p:grpSp>
          <p:nvGrpSpPr>
            <p:cNvPr id="20" name="Google Shape;20;p2"/>
            <p:cNvGrpSpPr/>
            <p:nvPr/>
          </p:nvGrpSpPr>
          <p:grpSpPr>
            <a:xfrm rot="546636">
              <a:off x="6021962" y="3653951"/>
              <a:ext cx="941314" cy="770202"/>
              <a:chOff x="6229435" y="2802708"/>
              <a:chExt cx="1920725" cy="1773900"/>
            </a:xfrm>
          </p:grpSpPr>
          <p:sp>
            <p:nvSpPr>
              <p:cNvPr id="21" name="Google Shape;21;p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rot="-653423">
              <a:off x="6811784" y="3359554"/>
              <a:ext cx="941399" cy="770251"/>
              <a:chOff x="6229435" y="2802708"/>
              <a:chExt cx="1920725" cy="1773900"/>
            </a:xfrm>
          </p:grpSpPr>
          <p:sp>
            <p:nvSpPr>
              <p:cNvPr id="24" name="Google Shape;24;p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 name="Google Shape;26;p2"/>
          <p:cNvGrpSpPr/>
          <p:nvPr/>
        </p:nvGrpSpPr>
        <p:grpSpPr>
          <a:xfrm>
            <a:off x="3078036" y="4673990"/>
            <a:ext cx="626599" cy="411825"/>
            <a:chOff x="5966878" y="3277554"/>
            <a:chExt cx="1850558" cy="1216258"/>
          </a:xfrm>
        </p:grpSpPr>
        <p:grpSp>
          <p:nvGrpSpPr>
            <p:cNvPr id="27" name="Google Shape;27;p2"/>
            <p:cNvGrpSpPr/>
            <p:nvPr/>
          </p:nvGrpSpPr>
          <p:grpSpPr>
            <a:xfrm rot="546636">
              <a:off x="6021962" y="3653951"/>
              <a:ext cx="941314" cy="770202"/>
              <a:chOff x="6229435" y="2802708"/>
              <a:chExt cx="1920725" cy="1773900"/>
            </a:xfrm>
          </p:grpSpPr>
          <p:sp>
            <p:nvSpPr>
              <p:cNvPr id="28" name="Google Shape;28;p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rot="-653423">
              <a:off x="6811784" y="3359554"/>
              <a:ext cx="941399" cy="770251"/>
              <a:chOff x="6229435" y="2802708"/>
              <a:chExt cx="1920725" cy="1773900"/>
            </a:xfrm>
          </p:grpSpPr>
          <p:sp>
            <p:nvSpPr>
              <p:cNvPr id="31" name="Google Shape;31;p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 name="Google Shape;33;p2"/>
          <p:cNvGrpSpPr/>
          <p:nvPr/>
        </p:nvGrpSpPr>
        <p:grpSpPr>
          <a:xfrm>
            <a:off x="4659558" y="4673990"/>
            <a:ext cx="626599" cy="411825"/>
            <a:chOff x="5966878" y="3277554"/>
            <a:chExt cx="1850558" cy="1216258"/>
          </a:xfrm>
        </p:grpSpPr>
        <p:grpSp>
          <p:nvGrpSpPr>
            <p:cNvPr id="34" name="Google Shape;34;p2"/>
            <p:cNvGrpSpPr/>
            <p:nvPr/>
          </p:nvGrpSpPr>
          <p:grpSpPr>
            <a:xfrm rot="546636">
              <a:off x="6021962" y="3653951"/>
              <a:ext cx="941314" cy="770202"/>
              <a:chOff x="6229435" y="2802708"/>
              <a:chExt cx="1920725" cy="1773900"/>
            </a:xfrm>
          </p:grpSpPr>
          <p:sp>
            <p:nvSpPr>
              <p:cNvPr id="35" name="Google Shape;35;p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37;p2"/>
            <p:cNvGrpSpPr/>
            <p:nvPr/>
          </p:nvGrpSpPr>
          <p:grpSpPr>
            <a:xfrm rot="-653423">
              <a:off x="6811784" y="3359554"/>
              <a:ext cx="941399" cy="770251"/>
              <a:chOff x="6229435" y="2802708"/>
              <a:chExt cx="1920725" cy="1773900"/>
            </a:xfrm>
          </p:grpSpPr>
          <p:sp>
            <p:nvSpPr>
              <p:cNvPr id="38" name="Google Shape;38;p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 name="Google Shape;40;p2"/>
          <p:cNvGrpSpPr/>
          <p:nvPr/>
        </p:nvGrpSpPr>
        <p:grpSpPr>
          <a:xfrm>
            <a:off x="3868797" y="4673990"/>
            <a:ext cx="626599" cy="411825"/>
            <a:chOff x="5966878" y="3277554"/>
            <a:chExt cx="1850558" cy="1216258"/>
          </a:xfrm>
        </p:grpSpPr>
        <p:grpSp>
          <p:nvGrpSpPr>
            <p:cNvPr id="41" name="Google Shape;41;p2"/>
            <p:cNvGrpSpPr/>
            <p:nvPr/>
          </p:nvGrpSpPr>
          <p:grpSpPr>
            <a:xfrm rot="546636">
              <a:off x="6021962" y="3653951"/>
              <a:ext cx="941314" cy="770202"/>
              <a:chOff x="6229435" y="2802708"/>
              <a:chExt cx="1920725" cy="1773900"/>
            </a:xfrm>
          </p:grpSpPr>
          <p:sp>
            <p:nvSpPr>
              <p:cNvPr id="42" name="Google Shape;42;p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44;p2"/>
            <p:cNvGrpSpPr/>
            <p:nvPr/>
          </p:nvGrpSpPr>
          <p:grpSpPr>
            <a:xfrm rot="-653423">
              <a:off x="6811784" y="3359554"/>
              <a:ext cx="941399" cy="770251"/>
              <a:chOff x="6229435" y="2802708"/>
              <a:chExt cx="1920725" cy="1773900"/>
            </a:xfrm>
          </p:grpSpPr>
          <p:sp>
            <p:nvSpPr>
              <p:cNvPr id="45" name="Google Shape;45;p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 name="Google Shape;47;p2"/>
          <p:cNvSpPr/>
          <p:nvPr/>
        </p:nvSpPr>
        <p:spPr>
          <a:xfrm>
            <a:off x="7066706" y="-23050"/>
            <a:ext cx="972000" cy="101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8;p2"/>
          <p:cNvGrpSpPr/>
          <p:nvPr/>
        </p:nvGrpSpPr>
        <p:grpSpPr>
          <a:xfrm rot="-1403852">
            <a:off x="7276829" y="130229"/>
            <a:ext cx="551524" cy="758220"/>
            <a:chOff x="185625" y="-73775"/>
            <a:chExt cx="1290600" cy="1773900"/>
          </a:xfrm>
        </p:grpSpPr>
        <p:sp>
          <p:nvSpPr>
            <p:cNvPr id="49" name="Google Shape;49;p2"/>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 name="Google Shape;51;p2"/>
          <p:cNvSpPr/>
          <p:nvPr/>
        </p:nvSpPr>
        <p:spPr>
          <a:xfrm rot="5400000">
            <a:off x="2050425" y="-2092750"/>
            <a:ext cx="1018200" cy="5168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rot="899810">
            <a:off x="-30657" y="-362895"/>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53" name="Google Shape;53;p2"/>
          <p:cNvSpPr/>
          <p:nvPr/>
        </p:nvSpPr>
        <p:spPr>
          <a:xfrm rot="899810">
            <a:off x="515523" y="-778073"/>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54" name="Google Shape;54;p2"/>
          <p:cNvSpPr/>
          <p:nvPr/>
        </p:nvSpPr>
        <p:spPr>
          <a:xfrm rot="899810">
            <a:off x="1688952" y="-309320"/>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55" name="Google Shape;55;p2"/>
          <p:cNvSpPr/>
          <p:nvPr/>
        </p:nvSpPr>
        <p:spPr>
          <a:xfrm rot="899810">
            <a:off x="2222032" y="-778071"/>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56" name="Google Shape;56;p2"/>
          <p:cNvSpPr/>
          <p:nvPr/>
        </p:nvSpPr>
        <p:spPr>
          <a:xfrm rot="899810">
            <a:off x="3408561" y="-362895"/>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57" name="Google Shape;57;p2"/>
          <p:cNvSpPr/>
          <p:nvPr/>
        </p:nvSpPr>
        <p:spPr>
          <a:xfrm>
            <a:off x="6104931" y="-23050"/>
            <a:ext cx="972000" cy="1018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2"/>
          <p:cNvGrpSpPr/>
          <p:nvPr/>
        </p:nvGrpSpPr>
        <p:grpSpPr>
          <a:xfrm rot="-1403852">
            <a:off x="6315054" y="130229"/>
            <a:ext cx="551524" cy="758220"/>
            <a:chOff x="185625" y="-73775"/>
            <a:chExt cx="1290600" cy="1773900"/>
          </a:xfrm>
        </p:grpSpPr>
        <p:sp>
          <p:nvSpPr>
            <p:cNvPr id="59" name="Google Shape;59;p2"/>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 name="Google Shape;61;p2"/>
          <p:cNvSpPr/>
          <p:nvPr/>
        </p:nvSpPr>
        <p:spPr>
          <a:xfrm>
            <a:off x="5132931" y="-23050"/>
            <a:ext cx="972000" cy="101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 name="Google Shape;62;p2"/>
          <p:cNvGrpSpPr/>
          <p:nvPr/>
        </p:nvGrpSpPr>
        <p:grpSpPr>
          <a:xfrm rot="-1403852">
            <a:off x="5343054" y="130229"/>
            <a:ext cx="551524" cy="758220"/>
            <a:chOff x="185625" y="-73775"/>
            <a:chExt cx="1290600" cy="1773900"/>
          </a:xfrm>
        </p:grpSpPr>
        <p:sp>
          <p:nvSpPr>
            <p:cNvPr id="63" name="Google Shape;63;p2"/>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 name="Google Shape;65;p2"/>
          <p:cNvSpPr/>
          <p:nvPr/>
        </p:nvSpPr>
        <p:spPr>
          <a:xfrm rot="-5400000">
            <a:off x="-1460450" y="2435000"/>
            <a:ext cx="4153800" cy="1275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rot="-6566675">
            <a:off x="-476886" y="4108913"/>
            <a:ext cx="839905" cy="648533"/>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rot="-6566675">
            <a:off x="-476886" y="3210757"/>
            <a:ext cx="839905" cy="648533"/>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 name="Google Shape;68;p2"/>
          <p:cNvGrpSpPr/>
          <p:nvPr/>
        </p:nvGrpSpPr>
        <p:grpSpPr>
          <a:xfrm>
            <a:off x="5450318" y="4673990"/>
            <a:ext cx="626599" cy="411825"/>
            <a:chOff x="5966878" y="3277554"/>
            <a:chExt cx="1850558" cy="1216258"/>
          </a:xfrm>
        </p:grpSpPr>
        <p:grpSp>
          <p:nvGrpSpPr>
            <p:cNvPr id="69" name="Google Shape;69;p2"/>
            <p:cNvGrpSpPr/>
            <p:nvPr/>
          </p:nvGrpSpPr>
          <p:grpSpPr>
            <a:xfrm rot="546636">
              <a:off x="6021962" y="3653951"/>
              <a:ext cx="941314" cy="770202"/>
              <a:chOff x="6229435" y="2802708"/>
              <a:chExt cx="1920725" cy="1773900"/>
            </a:xfrm>
          </p:grpSpPr>
          <p:sp>
            <p:nvSpPr>
              <p:cNvPr id="70" name="Google Shape;70;p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72;p2"/>
            <p:cNvGrpSpPr/>
            <p:nvPr/>
          </p:nvGrpSpPr>
          <p:grpSpPr>
            <a:xfrm rot="-653423">
              <a:off x="6811784" y="3359554"/>
              <a:ext cx="941399" cy="770251"/>
              <a:chOff x="6229435" y="2802708"/>
              <a:chExt cx="1920725" cy="1773900"/>
            </a:xfrm>
          </p:grpSpPr>
          <p:sp>
            <p:nvSpPr>
              <p:cNvPr id="73" name="Google Shape;73;p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 name="Google Shape;75;p2"/>
          <p:cNvGrpSpPr/>
          <p:nvPr/>
        </p:nvGrpSpPr>
        <p:grpSpPr>
          <a:xfrm>
            <a:off x="6241079" y="4673990"/>
            <a:ext cx="626599" cy="411825"/>
            <a:chOff x="5966878" y="3277554"/>
            <a:chExt cx="1850558" cy="1216258"/>
          </a:xfrm>
        </p:grpSpPr>
        <p:grpSp>
          <p:nvGrpSpPr>
            <p:cNvPr id="76" name="Google Shape;76;p2"/>
            <p:cNvGrpSpPr/>
            <p:nvPr/>
          </p:nvGrpSpPr>
          <p:grpSpPr>
            <a:xfrm rot="546636">
              <a:off x="6021962" y="3653951"/>
              <a:ext cx="941314" cy="770202"/>
              <a:chOff x="6229435" y="2802708"/>
              <a:chExt cx="1920725" cy="1773900"/>
            </a:xfrm>
          </p:grpSpPr>
          <p:sp>
            <p:nvSpPr>
              <p:cNvPr id="77" name="Google Shape;77;p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79;p2"/>
            <p:cNvGrpSpPr/>
            <p:nvPr/>
          </p:nvGrpSpPr>
          <p:grpSpPr>
            <a:xfrm rot="-653423">
              <a:off x="6811784" y="3359554"/>
              <a:ext cx="941399" cy="770251"/>
              <a:chOff x="6229435" y="2802708"/>
              <a:chExt cx="1920725" cy="1773900"/>
            </a:xfrm>
          </p:grpSpPr>
          <p:sp>
            <p:nvSpPr>
              <p:cNvPr id="80" name="Google Shape;80;p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 name="Google Shape;82;p2"/>
          <p:cNvGrpSpPr/>
          <p:nvPr/>
        </p:nvGrpSpPr>
        <p:grpSpPr>
          <a:xfrm>
            <a:off x="7031840" y="4673990"/>
            <a:ext cx="626599" cy="411825"/>
            <a:chOff x="5966878" y="3277554"/>
            <a:chExt cx="1850558" cy="1216258"/>
          </a:xfrm>
        </p:grpSpPr>
        <p:grpSp>
          <p:nvGrpSpPr>
            <p:cNvPr id="83" name="Google Shape;83;p2"/>
            <p:cNvGrpSpPr/>
            <p:nvPr/>
          </p:nvGrpSpPr>
          <p:grpSpPr>
            <a:xfrm rot="546636">
              <a:off x="6021962" y="3653951"/>
              <a:ext cx="941314" cy="770202"/>
              <a:chOff x="6229435" y="2802708"/>
              <a:chExt cx="1920725" cy="1773900"/>
            </a:xfrm>
          </p:grpSpPr>
          <p:sp>
            <p:nvSpPr>
              <p:cNvPr id="84" name="Google Shape;84;p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 name="Google Shape;86;p2"/>
            <p:cNvGrpSpPr/>
            <p:nvPr/>
          </p:nvGrpSpPr>
          <p:grpSpPr>
            <a:xfrm rot="-653423">
              <a:off x="6811784" y="3359554"/>
              <a:ext cx="941399" cy="770251"/>
              <a:chOff x="6229435" y="2802708"/>
              <a:chExt cx="1920725" cy="1773900"/>
            </a:xfrm>
          </p:grpSpPr>
          <p:sp>
            <p:nvSpPr>
              <p:cNvPr id="87" name="Google Shape;87;p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9" name="Google Shape;89;p2"/>
          <p:cNvSpPr/>
          <p:nvPr/>
        </p:nvSpPr>
        <p:spPr>
          <a:xfrm rot="-6566675">
            <a:off x="-476886" y="2312601"/>
            <a:ext cx="839905" cy="648533"/>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rot="-6566675">
            <a:off x="-476886" y="1414446"/>
            <a:ext cx="839905" cy="648533"/>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rot="-6566675">
            <a:off x="319145" y="4108913"/>
            <a:ext cx="839905" cy="648533"/>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rot="-6566675">
            <a:off x="319145" y="3210757"/>
            <a:ext cx="839905" cy="648533"/>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rot="-6566675">
            <a:off x="319145" y="2312601"/>
            <a:ext cx="839905" cy="648533"/>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rot="-6566675">
            <a:off x="319145" y="1414446"/>
            <a:ext cx="839905" cy="648533"/>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rot="899810">
            <a:off x="3953719" y="-778071"/>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96" name="Google Shape;96;p2"/>
          <p:cNvSpPr txBox="1">
            <a:spLocks noGrp="1"/>
          </p:cNvSpPr>
          <p:nvPr>
            <p:ph type="subTitle" idx="2"/>
          </p:nvPr>
        </p:nvSpPr>
        <p:spPr>
          <a:xfrm>
            <a:off x="1514250" y="1198938"/>
            <a:ext cx="6299700" cy="415500"/>
          </a:xfrm>
          <a:prstGeom prst="rect">
            <a:avLst/>
          </a:prstGeom>
        </p:spPr>
        <p:txBody>
          <a:bodyPr spcFirstLastPara="1" wrap="square" lIns="91425" tIns="91425" rIns="91425" bIns="91425" anchor="ctr" anchorCtr="0">
            <a:noAutofit/>
          </a:bodyPr>
          <a:lstStyle>
            <a:lvl1pPr lvl="0" algn="r">
              <a:lnSpc>
                <a:spcPct val="90000"/>
              </a:lnSpc>
              <a:spcBef>
                <a:spcPts val="1000"/>
              </a:spcBef>
              <a:spcAft>
                <a:spcPts val="0"/>
              </a:spcAft>
              <a:buSzPts val="1400"/>
              <a:buNone/>
              <a:defRPr sz="3000">
                <a:latin typeface="Kantumruy Pro Medium"/>
                <a:ea typeface="Kantumruy Pro Medium"/>
                <a:cs typeface="Kantumruy Pro Medium"/>
                <a:sym typeface="Kantumruy Pro Medium"/>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7" name="Google Shape;97;p2"/>
          <p:cNvSpPr/>
          <p:nvPr/>
        </p:nvSpPr>
        <p:spPr>
          <a:xfrm>
            <a:off x="8033575" y="-22525"/>
            <a:ext cx="1141200" cy="516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 name="Google Shape;98;p2"/>
          <p:cNvGrpSpPr/>
          <p:nvPr/>
        </p:nvGrpSpPr>
        <p:grpSpPr>
          <a:xfrm>
            <a:off x="7900850" y="5"/>
            <a:ext cx="1167749" cy="5143506"/>
            <a:chOff x="7791525" y="5"/>
            <a:chExt cx="1167749" cy="5143506"/>
          </a:xfrm>
        </p:grpSpPr>
        <p:grpSp>
          <p:nvGrpSpPr>
            <p:cNvPr id="99" name="Google Shape;99;p2"/>
            <p:cNvGrpSpPr/>
            <p:nvPr/>
          </p:nvGrpSpPr>
          <p:grpSpPr>
            <a:xfrm rot="2458713">
              <a:off x="8026273" y="109268"/>
              <a:ext cx="698255" cy="976855"/>
              <a:chOff x="2812300" y="507550"/>
              <a:chExt cx="1194000" cy="1670400"/>
            </a:xfrm>
          </p:grpSpPr>
          <p:sp>
            <p:nvSpPr>
              <p:cNvPr id="100" name="Google Shape;100;p2"/>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3;p2"/>
            <p:cNvGrpSpPr/>
            <p:nvPr/>
          </p:nvGrpSpPr>
          <p:grpSpPr>
            <a:xfrm rot="2458713">
              <a:off x="8026273" y="1096299"/>
              <a:ext cx="698255" cy="976855"/>
              <a:chOff x="2812300" y="507550"/>
              <a:chExt cx="1194000" cy="1670400"/>
            </a:xfrm>
          </p:grpSpPr>
          <p:sp>
            <p:nvSpPr>
              <p:cNvPr id="104" name="Google Shape;104;p2"/>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 name="Google Shape;107;p2"/>
            <p:cNvGrpSpPr/>
            <p:nvPr/>
          </p:nvGrpSpPr>
          <p:grpSpPr>
            <a:xfrm rot="2458713">
              <a:off x="8026273" y="2083330"/>
              <a:ext cx="698255" cy="976855"/>
              <a:chOff x="2812300" y="507550"/>
              <a:chExt cx="1194000" cy="1670400"/>
            </a:xfrm>
          </p:grpSpPr>
          <p:sp>
            <p:nvSpPr>
              <p:cNvPr id="108" name="Google Shape;108;p2"/>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 name="Google Shape;111;p2"/>
            <p:cNvGrpSpPr/>
            <p:nvPr/>
          </p:nvGrpSpPr>
          <p:grpSpPr>
            <a:xfrm rot="2458713">
              <a:off x="8026273" y="3070362"/>
              <a:ext cx="698255" cy="976855"/>
              <a:chOff x="2812300" y="507550"/>
              <a:chExt cx="1194000" cy="1670400"/>
            </a:xfrm>
          </p:grpSpPr>
          <p:sp>
            <p:nvSpPr>
              <p:cNvPr id="112" name="Google Shape;112;p2"/>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2"/>
            <p:cNvGrpSpPr/>
            <p:nvPr/>
          </p:nvGrpSpPr>
          <p:grpSpPr>
            <a:xfrm rot="2458713">
              <a:off x="8026273" y="4057393"/>
              <a:ext cx="698255" cy="976855"/>
              <a:chOff x="2812300" y="507550"/>
              <a:chExt cx="1194000" cy="1670400"/>
            </a:xfrm>
          </p:grpSpPr>
          <p:sp>
            <p:nvSpPr>
              <p:cNvPr id="116" name="Google Shape;116;p2"/>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 name="Google Shape;119;p2"/>
          <p:cNvGrpSpPr/>
          <p:nvPr/>
        </p:nvGrpSpPr>
        <p:grpSpPr>
          <a:xfrm>
            <a:off x="8750975" y="-611095"/>
            <a:ext cx="1167749" cy="6100006"/>
            <a:chOff x="8324200" y="-611095"/>
            <a:chExt cx="1167749" cy="6100006"/>
          </a:xfrm>
        </p:grpSpPr>
        <p:grpSp>
          <p:nvGrpSpPr>
            <p:cNvPr id="120" name="Google Shape;120;p2"/>
            <p:cNvGrpSpPr/>
            <p:nvPr/>
          </p:nvGrpSpPr>
          <p:grpSpPr>
            <a:xfrm>
              <a:off x="8324200" y="345405"/>
              <a:ext cx="1167749" cy="5143506"/>
              <a:chOff x="7791525" y="5"/>
              <a:chExt cx="1167749" cy="5143506"/>
            </a:xfrm>
          </p:grpSpPr>
          <p:grpSp>
            <p:nvGrpSpPr>
              <p:cNvPr id="121" name="Google Shape;121;p2"/>
              <p:cNvGrpSpPr/>
              <p:nvPr/>
            </p:nvGrpSpPr>
            <p:grpSpPr>
              <a:xfrm rot="2458713">
                <a:off x="8026273" y="109268"/>
                <a:ext cx="698255" cy="976855"/>
                <a:chOff x="2812300" y="507550"/>
                <a:chExt cx="1194000" cy="1670400"/>
              </a:xfrm>
            </p:grpSpPr>
            <p:sp>
              <p:nvSpPr>
                <p:cNvPr id="122" name="Google Shape;122;p2"/>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 name="Google Shape;125;p2"/>
              <p:cNvGrpSpPr/>
              <p:nvPr/>
            </p:nvGrpSpPr>
            <p:grpSpPr>
              <a:xfrm rot="2458713">
                <a:off x="8026273" y="1096299"/>
                <a:ext cx="698255" cy="976855"/>
                <a:chOff x="2812300" y="507550"/>
                <a:chExt cx="1194000" cy="1670400"/>
              </a:xfrm>
            </p:grpSpPr>
            <p:sp>
              <p:nvSpPr>
                <p:cNvPr id="126" name="Google Shape;126;p2"/>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 name="Google Shape;129;p2"/>
              <p:cNvGrpSpPr/>
              <p:nvPr/>
            </p:nvGrpSpPr>
            <p:grpSpPr>
              <a:xfrm rot="2458713">
                <a:off x="8026273" y="2083330"/>
                <a:ext cx="698255" cy="976855"/>
                <a:chOff x="2812300" y="507550"/>
                <a:chExt cx="1194000" cy="1670400"/>
              </a:xfrm>
            </p:grpSpPr>
            <p:sp>
              <p:nvSpPr>
                <p:cNvPr id="130" name="Google Shape;130;p2"/>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 name="Google Shape;133;p2"/>
              <p:cNvGrpSpPr/>
              <p:nvPr/>
            </p:nvGrpSpPr>
            <p:grpSpPr>
              <a:xfrm rot="2458713">
                <a:off x="8026273" y="3070362"/>
                <a:ext cx="698255" cy="976855"/>
                <a:chOff x="2812300" y="507550"/>
                <a:chExt cx="1194000" cy="1670400"/>
              </a:xfrm>
            </p:grpSpPr>
            <p:sp>
              <p:nvSpPr>
                <p:cNvPr id="134" name="Google Shape;134;p2"/>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 name="Google Shape;137;p2"/>
              <p:cNvGrpSpPr/>
              <p:nvPr/>
            </p:nvGrpSpPr>
            <p:grpSpPr>
              <a:xfrm rot="2458713">
                <a:off x="8026273" y="4057393"/>
                <a:ext cx="698255" cy="976855"/>
                <a:chOff x="2812300" y="507550"/>
                <a:chExt cx="1194000" cy="1670400"/>
              </a:xfrm>
            </p:grpSpPr>
            <p:sp>
              <p:nvSpPr>
                <p:cNvPr id="138" name="Google Shape;138;p2"/>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1" name="Google Shape;141;p2"/>
            <p:cNvGrpSpPr/>
            <p:nvPr/>
          </p:nvGrpSpPr>
          <p:grpSpPr>
            <a:xfrm rot="2458713">
              <a:off x="8558948" y="-501832"/>
              <a:ext cx="698255" cy="976855"/>
              <a:chOff x="2812300" y="507550"/>
              <a:chExt cx="1194000" cy="1670400"/>
            </a:xfrm>
          </p:grpSpPr>
          <p:sp>
            <p:nvSpPr>
              <p:cNvPr id="142" name="Google Shape;142;p2"/>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226"/>
        <p:cNvGrpSpPr/>
        <p:nvPr/>
      </p:nvGrpSpPr>
      <p:grpSpPr>
        <a:xfrm>
          <a:off x="0" y="0"/>
          <a:ext cx="0" cy="0"/>
          <a:chOff x="0" y="0"/>
          <a:chExt cx="0" cy="0"/>
        </a:xfrm>
      </p:grpSpPr>
      <p:sp>
        <p:nvSpPr>
          <p:cNvPr id="1227" name="Google Shape;1227;p16"/>
          <p:cNvSpPr/>
          <p:nvPr/>
        </p:nvSpPr>
        <p:spPr>
          <a:xfrm>
            <a:off x="-30350" y="-501000"/>
            <a:ext cx="750300" cy="6145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6"/>
          <p:cNvSpPr/>
          <p:nvPr/>
        </p:nvSpPr>
        <p:spPr>
          <a:xfrm>
            <a:off x="8424000" y="-501000"/>
            <a:ext cx="1756500" cy="5940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30" name="Google Shape;1230;p16"/>
          <p:cNvSpPr txBox="1">
            <a:spLocks noGrp="1"/>
          </p:cNvSpPr>
          <p:nvPr>
            <p:ph type="subTitle" idx="1"/>
          </p:nvPr>
        </p:nvSpPr>
        <p:spPr>
          <a:xfrm>
            <a:off x="1136475" y="2814345"/>
            <a:ext cx="2038800" cy="140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31" name="Google Shape;1231;p16"/>
          <p:cNvSpPr txBox="1">
            <a:spLocks noGrp="1"/>
          </p:cNvSpPr>
          <p:nvPr>
            <p:ph type="subTitle" idx="2"/>
          </p:nvPr>
        </p:nvSpPr>
        <p:spPr>
          <a:xfrm>
            <a:off x="3729476" y="2814345"/>
            <a:ext cx="2038800" cy="140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32" name="Google Shape;1232;p16"/>
          <p:cNvSpPr txBox="1">
            <a:spLocks noGrp="1"/>
          </p:cNvSpPr>
          <p:nvPr>
            <p:ph type="subTitle" idx="3"/>
          </p:nvPr>
        </p:nvSpPr>
        <p:spPr>
          <a:xfrm>
            <a:off x="6322476" y="2814345"/>
            <a:ext cx="2038800" cy="140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33" name="Google Shape;1233;p16"/>
          <p:cNvSpPr txBox="1">
            <a:spLocks noGrp="1"/>
          </p:cNvSpPr>
          <p:nvPr>
            <p:ph type="subTitle" idx="4"/>
          </p:nvPr>
        </p:nvSpPr>
        <p:spPr>
          <a:xfrm>
            <a:off x="1136475" y="2357147"/>
            <a:ext cx="20388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panose="020B0606020202050201"/>
              <a:buNone/>
              <a:defRPr sz="2300">
                <a:latin typeface="Kantumruy Pro Medium"/>
                <a:ea typeface="Kantumruy Pro Medium"/>
                <a:cs typeface="Kantumruy Pro Medium"/>
                <a:sym typeface="Kantumruy Pro Medium"/>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1234" name="Google Shape;1234;p16"/>
          <p:cNvSpPr txBox="1">
            <a:spLocks noGrp="1"/>
          </p:cNvSpPr>
          <p:nvPr>
            <p:ph type="subTitle" idx="5"/>
          </p:nvPr>
        </p:nvSpPr>
        <p:spPr>
          <a:xfrm>
            <a:off x="3729477" y="2357147"/>
            <a:ext cx="20388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panose="020B0606020202050201"/>
              <a:buNone/>
              <a:defRPr sz="2300">
                <a:latin typeface="Kantumruy Pro Medium"/>
                <a:ea typeface="Kantumruy Pro Medium"/>
                <a:cs typeface="Kantumruy Pro Medium"/>
                <a:sym typeface="Kantumruy Pro Medium"/>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1235" name="Google Shape;1235;p16"/>
          <p:cNvSpPr txBox="1">
            <a:spLocks noGrp="1"/>
          </p:cNvSpPr>
          <p:nvPr>
            <p:ph type="subTitle" idx="6"/>
          </p:nvPr>
        </p:nvSpPr>
        <p:spPr>
          <a:xfrm>
            <a:off x="6322479" y="2357147"/>
            <a:ext cx="20388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panose="020B0606020202050201"/>
              <a:buNone/>
              <a:defRPr sz="2300">
                <a:latin typeface="Kantumruy Pro Medium"/>
                <a:ea typeface="Kantumruy Pro Medium"/>
                <a:cs typeface="Kantumruy Pro Medium"/>
                <a:sym typeface="Kantumruy Pro Medium"/>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a:endParaRPr/>
          </a:p>
        </p:txBody>
      </p:sp>
      <p:grpSp>
        <p:nvGrpSpPr>
          <p:cNvPr id="1236" name="Google Shape;1236;p16"/>
          <p:cNvGrpSpPr/>
          <p:nvPr/>
        </p:nvGrpSpPr>
        <p:grpSpPr>
          <a:xfrm>
            <a:off x="-973108" y="896239"/>
            <a:ext cx="1756624" cy="4319824"/>
            <a:chOff x="-973108" y="216914"/>
            <a:chExt cx="1756624" cy="4319824"/>
          </a:xfrm>
        </p:grpSpPr>
        <p:grpSp>
          <p:nvGrpSpPr>
            <p:cNvPr id="1237" name="Google Shape;1237;p16"/>
            <p:cNvGrpSpPr/>
            <p:nvPr/>
          </p:nvGrpSpPr>
          <p:grpSpPr>
            <a:xfrm rot="-3022788">
              <a:off x="-718604" y="471417"/>
              <a:ext cx="1247616" cy="1247616"/>
              <a:chOff x="6836275" y="3036992"/>
              <a:chExt cx="1732200" cy="1732200"/>
            </a:xfrm>
          </p:grpSpPr>
          <p:sp>
            <p:nvSpPr>
              <p:cNvPr id="1238" name="Google Shape;1238;p16"/>
              <p:cNvSpPr/>
              <p:nvPr/>
            </p:nvSpPr>
            <p:spPr>
              <a:xfrm rot="10800000">
                <a:off x="6836275" y="3036992"/>
                <a:ext cx="1732200" cy="1732200"/>
              </a:xfrm>
              <a:prstGeom prst="blockArc">
                <a:avLst>
                  <a:gd name="adj1" fmla="val 10800000"/>
                  <a:gd name="adj2" fmla="val 3247"/>
                  <a:gd name="adj3" fmla="val 3216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6"/>
              <p:cNvSpPr/>
              <p:nvPr/>
            </p:nvSpPr>
            <p:spPr>
              <a:xfrm rot="10800000">
                <a:off x="6836275" y="3036992"/>
                <a:ext cx="1732200" cy="1732200"/>
              </a:xfrm>
              <a:prstGeom prst="blockArc">
                <a:avLst>
                  <a:gd name="adj1" fmla="val 10800000"/>
                  <a:gd name="adj2" fmla="val 21594355"/>
                  <a:gd name="adj3" fmla="val 410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 name="Google Shape;1240;p16"/>
            <p:cNvGrpSpPr/>
            <p:nvPr/>
          </p:nvGrpSpPr>
          <p:grpSpPr>
            <a:xfrm rot="-3022788">
              <a:off x="-718604" y="1753017"/>
              <a:ext cx="1247616" cy="1247616"/>
              <a:chOff x="6836275" y="3036992"/>
              <a:chExt cx="1732200" cy="1732200"/>
            </a:xfrm>
          </p:grpSpPr>
          <p:sp>
            <p:nvSpPr>
              <p:cNvPr id="1241" name="Google Shape;1241;p16"/>
              <p:cNvSpPr/>
              <p:nvPr/>
            </p:nvSpPr>
            <p:spPr>
              <a:xfrm rot="10800000">
                <a:off x="6836275" y="3036992"/>
                <a:ext cx="1732200" cy="1732200"/>
              </a:xfrm>
              <a:prstGeom prst="blockArc">
                <a:avLst>
                  <a:gd name="adj1" fmla="val 10800000"/>
                  <a:gd name="adj2" fmla="val 3247"/>
                  <a:gd name="adj3" fmla="val 3216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6"/>
              <p:cNvSpPr/>
              <p:nvPr/>
            </p:nvSpPr>
            <p:spPr>
              <a:xfrm rot="10800000">
                <a:off x="6836275" y="3036992"/>
                <a:ext cx="1732200" cy="1732200"/>
              </a:xfrm>
              <a:prstGeom prst="blockArc">
                <a:avLst>
                  <a:gd name="adj1" fmla="val 10800000"/>
                  <a:gd name="adj2" fmla="val 21594355"/>
                  <a:gd name="adj3" fmla="val 410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 name="Google Shape;1243;p16"/>
            <p:cNvGrpSpPr/>
            <p:nvPr/>
          </p:nvGrpSpPr>
          <p:grpSpPr>
            <a:xfrm rot="-3022788">
              <a:off x="-718604" y="3034617"/>
              <a:ext cx="1247616" cy="1247616"/>
              <a:chOff x="6836275" y="3036992"/>
              <a:chExt cx="1732200" cy="1732200"/>
            </a:xfrm>
          </p:grpSpPr>
          <p:sp>
            <p:nvSpPr>
              <p:cNvPr id="1244" name="Google Shape;1244;p16"/>
              <p:cNvSpPr/>
              <p:nvPr/>
            </p:nvSpPr>
            <p:spPr>
              <a:xfrm rot="10800000">
                <a:off x="6836275" y="3036992"/>
                <a:ext cx="1732200" cy="1732200"/>
              </a:xfrm>
              <a:prstGeom prst="blockArc">
                <a:avLst>
                  <a:gd name="adj1" fmla="val 10800000"/>
                  <a:gd name="adj2" fmla="val 3247"/>
                  <a:gd name="adj3" fmla="val 3216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6"/>
              <p:cNvSpPr/>
              <p:nvPr/>
            </p:nvSpPr>
            <p:spPr>
              <a:xfrm rot="10800000">
                <a:off x="6836275" y="3036992"/>
                <a:ext cx="1732200" cy="1732200"/>
              </a:xfrm>
              <a:prstGeom prst="blockArc">
                <a:avLst>
                  <a:gd name="adj1" fmla="val 10800000"/>
                  <a:gd name="adj2" fmla="val 21594355"/>
                  <a:gd name="adj3" fmla="val 410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6" name="Google Shape;1246;p16"/>
          <p:cNvGrpSpPr/>
          <p:nvPr/>
        </p:nvGrpSpPr>
        <p:grpSpPr>
          <a:xfrm rot="-3022788">
            <a:off x="-718604" y="-84320"/>
            <a:ext cx="1247616" cy="1247616"/>
            <a:chOff x="6836275" y="3036992"/>
            <a:chExt cx="1732200" cy="1732200"/>
          </a:xfrm>
        </p:grpSpPr>
        <p:sp>
          <p:nvSpPr>
            <p:cNvPr id="1247" name="Google Shape;1247;p16"/>
            <p:cNvSpPr/>
            <p:nvPr/>
          </p:nvSpPr>
          <p:spPr>
            <a:xfrm rot="10800000">
              <a:off x="6836275" y="3036992"/>
              <a:ext cx="1732200" cy="1732200"/>
            </a:xfrm>
            <a:prstGeom prst="blockArc">
              <a:avLst>
                <a:gd name="adj1" fmla="val 10800000"/>
                <a:gd name="adj2" fmla="val 3247"/>
                <a:gd name="adj3" fmla="val 3216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6"/>
            <p:cNvSpPr/>
            <p:nvPr/>
          </p:nvSpPr>
          <p:spPr>
            <a:xfrm rot="10800000">
              <a:off x="6836275" y="3036992"/>
              <a:ext cx="1732200" cy="1732200"/>
            </a:xfrm>
            <a:prstGeom prst="blockArc">
              <a:avLst>
                <a:gd name="adj1" fmla="val 10800000"/>
                <a:gd name="adj2" fmla="val 21594355"/>
                <a:gd name="adj3" fmla="val 410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16"/>
          <p:cNvGrpSpPr/>
          <p:nvPr/>
        </p:nvGrpSpPr>
        <p:grpSpPr>
          <a:xfrm>
            <a:off x="8524375" y="355758"/>
            <a:ext cx="933900" cy="4431984"/>
            <a:chOff x="8524375" y="312208"/>
            <a:chExt cx="933900" cy="4431984"/>
          </a:xfrm>
        </p:grpSpPr>
        <p:sp>
          <p:nvSpPr>
            <p:cNvPr id="1250" name="Google Shape;1250;p16"/>
            <p:cNvSpPr/>
            <p:nvPr/>
          </p:nvSpPr>
          <p:spPr>
            <a:xfrm>
              <a:off x="8524375" y="1478236"/>
              <a:ext cx="933900" cy="933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6"/>
            <p:cNvSpPr/>
            <p:nvPr/>
          </p:nvSpPr>
          <p:spPr>
            <a:xfrm>
              <a:off x="8524375" y="2644264"/>
              <a:ext cx="933900" cy="933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6"/>
            <p:cNvSpPr/>
            <p:nvPr/>
          </p:nvSpPr>
          <p:spPr>
            <a:xfrm>
              <a:off x="8524375" y="3810292"/>
              <a:ext cx="933900" cy="933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6"/>
            <p:cNvSpPr/>
            <p:nvPr/>
          </p:nvSpPr>
          <p:spPr>
            <a:xfrm>
              <a:off x="8524375" y="312208"/>
              <a:ext cx="933900" cy="933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254"/>
        <p:cNvGrpSpPr/>
        <p:nvPr/>
      </p:nvGrpSpPr>
      <p:grpSpPr>
        <a:xfrm>
          <a:off x="0" y="0"/>
          <a:ext cx="0" cy="0"/>
          <a:chOff x="0" y="0"/>
          <a:chExt cx="0" cy="0"/>
        </a:xfrm>
      </p:grpSpPr>
      <p:sp>
        <p:nvSpPr>
          <p:cNvPr id="1255" name="Google Shape;1255;p17"/>
          <p:cNvSpPr/>
          <p:nvPr/>
        </p:nvSpPr>
        <p:spPr>
          <a:xfrm>
            <a:off x="-1685325" y="-1361800"/>
            <a:ext cx="2400300" cy="6505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57" name="Google Shape;1257;p17"/>
          <p:cNvSpPr txBox="1">
            <a:spLocks noGrp="1"/>
          </p:cNvSpPr>
          <p:nvPr>
            <p:ph type="subTitle" idx="1"/>
          </p:nvPr>
        </p:nvSpPr>
        <p:spPr>
          <a:xfrm>
            <a:off x="2206700" y="1984672"/>
            <a:ext cx="1978200" cy="48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8" name="Google Shape;1258;p17"/>
          <p:cNvSpPr txBox="1">
            <a:spLocks noGrp="1"/>
          </p:cNvSpPr>
          <p:nvPr>
            <p:ph type="subTitle" idx="2"/>
          </p:nvPr>
        </p:nvSpPr>
        <p:spPr>
          <a:xfrm>
            <a:off x="5407504" y="1984672"/>
            <a:ext cx="1978200" cy="48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9" name="Google Shape;1259;p17"/>
          <p:cNvSpPr/>
          <p:nvPr/>
        </p:nvSpPr>
        <p:spPr>
          <a:xfrm rot="-5400000">
            <a:off x="6130525" y="2231625"/>
            <a:ext cx="5412000" cy="8211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7"/>
          <p:cNvSpPr txBox="1">
            <a:spLocks noGrp="1"/>
          </p:cNvSpPr>
          <p:nvPr>
            <p:ph type="subTitle" idx="3"/>
          </p:nvPr>
        </p:nvSpPr>
        <p:spPr>
          <a:xfrm>
            <a:off x="2206700" y="3375686"/>
            <a:ext cx="1978200" cy="48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61" name="Google Shape;1261;p17"/>
          <p:cNvSpPr txBox="1">
            <a:spLocks noGrp="1"/>
          </p:cNvSpPr>
          <p:nvPr>
            <p:ph type="subTitle" idx="4"/>
          </p:nvPr>
        </p:nvSpPr>
        <p:spPr>
          <a:xfrm>
            <a:off x="5407504" y="3375686"/>
            <a:ext cx="1978200" cy="48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62" name="Google Shape;1262;p17"/>
          <p:cNvSpPr txBox="1">
            <a:spLocks noGrp="1"/>
          </p:cNvSpPr>
          <p:nvPr>
            <p:ph type="subTitle" idx="5"/>
          </p:nvPr>
        </p:nvSpPr>
        <p:spPr>
          <a:xfrm>
            <a:off x="2206700" y="1685298"/>
            <a:ext cx="19782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panose="020B0606020202050201"/>
              <a:buNone/>
              <a:defRPr sz="2300">
                <a:latin typeface="Kantumruy Pro Medium"/>
                <a:ea typeface="Kantumruy Pro Medium"/>
                <a:cs typeface="Kantumruy Pro Medium"/>
                <a:sym typeface="Kantumruy Pro Medium"/>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1263" name="Google Shape;1263;p17"/>
          <p:cNvSpPr txBox="1">
            <a:spLocks noGrp="1"/>
          </p:cNvSpPr>
          <p:nvPr>
            <p:ph type="subTitle" idx="6"/>
          </p:nvPr>
        </p:nvSpPr>
        <p:spPr>
          <a:xfrm>
            <a:off x="2206700" y="3073973"/>
            <a:ext cx="19782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panose="020B0606020202050201"/>
              <a:buNone/>
              <a:defRPr sz="2300">
                <a:latin typeface="Kantumruy Pro Medium"/>
                <a:ea typeface="Kantumruy Pro Medium"/>
                <a:cs typeface="Kantumruy Pro Medium"/>
                <a:sym typeface="Kantumruy Pro Medium"/>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1264" name="Google Shape;1264;p17"/>
          <p:cNvSpPr txBox="1">
            <a:spLocks noGrp="1"/>
          </p:cNvSpPr>
          <p:nvPr>
            <p:ph type="subTitle" idx="7"/>
          </p:nvPr>
        </p:nvSpPr>
        <p:spPr>
          <a:xfrm>
            <a:off x="5407500" y="1685298"/>
            <a:ext cx="19782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panose="020B0606020202050201"/>
              <a:buNone/>
              <a:defRPr sz="2300">
                <a:latin typeface="Kantumruy Pro Medium"/>
                <a:ea typeface="Kantumruy Pro Medium"/>
                <a:cs typeface="Kantumruy Pro Medium"/>
                <a:sym typeface="Kantumruy Pro Medium"/>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1265" name="Google Shape;1265;p17"/>
          <p:cNvSpPr txBox="1">
            <a:spLocks noGrp="1"/>
          </p:cNvSpPr>
          <p:nvPr>
            <p:ph type="subTitle" idx="8"/>
          </p:nvPr>
        </p:nvSpPr>
        <p:spPr>
          <a:xfrm>
            <a:off x="5407500" y="3073973"/>
            <a:ext cx="19782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panose="020B0606020202050201"/>
              <a:buNone/>
              <a:defRPr sz="2300">
                <a:latin typeface="Kantumruy Pro Medium"/>
                <a:ea typeface="Kantumruy Pro Medium"/>
                <a:cs typeface="Kantumruy Pro Medium"/>
                <a:sym typeface="Kantumruy Pro Medium"/>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a:endParaRPr/>
          </a:p>
        </p:txBody>
      </p:sp>
      <p:grpSp>
        <p:nvGrpSpPr>
          <p:cNvPr id="1266" name="Google Shape;1266;p17"/>
          <p:cNvGrpSpPr/>
          <p:nvPr/>
        </p:nvGrpSpPr>
        <p:grpSpPr>
          <a:xfrm>
            <a:off x="-594751" y="2571757"/>
            <a:ext cx="1189507" cy="1856270"/>
            <a:chOff x="6733550" y="760150"/>
            <a:chExt cx="1408200" cy="2197550"/>
          </a:xfrm>
        </p:grpSpPr>
        <p:sp>
          <p:nvSpPr>
            <p:cNvPr id="1267" name="Google Shape;1267;p17"/>
            <p:cNvSpPr/>
            <p:nvPr/>
          </p:nvSpPr>
          <p:spPr>
            <a:xfrm>
              <a:off x="6981025" y="760150"/>
              <a:ext cx="913200" cy="1239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7"/>
            <p:cNvSpPr/>
            <p:nvPr/>
          </p:nvSpPr>
          <p:spPr>
            <a:xfrm>
              <a:off x="6733550" y="1213800"/>
              <a:ext cx="1408200" cy="17439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7"/>
            <p:cNvSpPr/>
            <p:nvPr/>
          </p:nvSpPr>
          <p:spPr>
            <a:xfrm>
              <a:off x="7010450" y="1752275"/>
              <a:ext cx="854400" cy="854400"/>
            </a:xfrm>
            <a:prstGeom prst="ellipse">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 name="Google Shape;1270;p17"/>
          <p:cNvGrpSpPr/>
          <p:nvPr/>
        </p:nvGrpSpPr>
        <p:grpSpPr>
          <a:xfrm rot="10800000" flipH="1">
            <a:off x="-594751" y="596307"/>
            <a:ext cx="1189507" cy="1856270"/>
            <a:chOff x="6733550" y="760150"/>
            <a:chExt cx="1408200" cy="2197550"/>
          </a:xfrm>
        </p:grpSpPr>
        <p:sp>
          <p:nvSpPr>
            <p:cNvPr id="1271" name="Google Shape;1271;p17"/>
            <p:cNvSpPr/>
            <p:nvPr/>
          </p:nvSpPr>
          <p:spPr>
            <a:xfrm>
              <a:off x="6981025" y="760150"/>
              <a:ext cx="913200" cy="1239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7"/>
            <p:cNvSpPr/>
            <p:nvPr/>
          </p:nvSpPr>
          <p:spPr>
            <a:xfrm>
              <a:off x="6733550" y="1213800"/>
              <a:ext cx="1408200" cy="17439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7"/>
            <p:cNvSpPr/>
            <p:nvPr/>
          </p:nvSpPr>
          <p:spPr>
            <a:xfrm>
              <a:off x="7010450" y="1752275"/>
              <a:ext cx="854400" cy="854400"/>
            </a:xfrm>
            <a:prstGeom prst="ellipse">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 name="Google Shape;1274;p17"/>
          <p:cNvGrpSpPr/>
          <p:nvPr/>
        </p:nvGrpSpPr>
        <p:grpSpPr>
          <a:xfrm>
            <a:off x="8565738" y="112321"/>
            <a:ext cx="483667" cy="4918848"/>
            <a:chOff x="8565738" y="112321"/>
            <a:chExt cx="483667" cy="4918848"/>
          </a:xfrm>
        </p:grpSpPr>
        <p:grpSp>
          <p:nvGrpSpPr>
            <p:cNvPr id="1275" name="Google Shape;1275;p17"/>
            <p:cNvGrpSpPr/>
            <p:nvPr/>
          </p:nvGrpSpPr>
          <p:grpSpPr>
            <a:xfrm>
              <a:off x="8565738" y="3524759"/>
              <a:ext cx="483667" cy="653323"/>
              <a:chOff x="5985188" y="946470"/>
              <a:chExt cx="1079613" cy="1458310"/>
            </a:xfrm>
          </p:grpSpPr>
          <p:grpSp>
            <p:nvGrpSpPr>
              <p:cNvPr id="1276" name="Google Shape;1276;p17"/>
              <p:cNvGrpSpPr/>
              <p:nvPr/>
            </p:nvGrpSpPr>
            <p:grpSpPr>
              <a:xfrm>
                <a:off x="5985188" y="946470"/>
                <a:ext cx="1079613" cy="1458310"/>
                <a:chOff x="6303408" y="517236"/>
                <a:chExt cx="1492621" cy="2016190"/>
              </a:xfrm>
            </p:grpSpPr>
            <p:sp>
              <p:nvSpPr>
                <p:cNvPr id="1277" name="Google Shape;1277;p17"/>
                <p:cNvSpPr/>
                <p:nvPr/>
              </p:nvSpPr>
              <p:spPr>
                <a:xfrm>
                  <a:off x="6303529" y="1933426"/>
                  <a:ext cx="1492500" cy="60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7"/>
                <p:cNvSpPr/>
                <p:nvPr/>
              </p:nvSpPr>
              <p:spPr>
                <a:xfrm>
                  <a:off x="6303460" y="1893712"/>
                  <a:ext cx="1492500" cy="34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 name="Google Shape;1279;p17"/>
                <p:cNvGrpSpPr/>
                <p:nvPr/>
              </p:nvGrpSpPr>
              <p:grpSpPr>
                <a:xfrm>
                  <a:off x="6303408" y="517236"/>
                  <a:ext cx="1492592" cy="1644427"/>
                  <a:chOff x="7316783" y="237423"/>
                  <a:chExt cx="1492592" cy="1644427"/>
                </a:xfrm>
              </p:grpSpPr>
              <p:sp>
                <p:nvSpPr>
                  <p:cNvPr id="1280" name="Google Shape;1280;p17"/>
                  <p:cNvSpPr/>
                  <p:nvPr/>
                </p:nvSpPr>
                <p:spPr>
                  <a:xfrm>
                    <a:off x="7316875" y="237423"/>
                    <a:ext cx="1492500" cy="13662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7"/>
                  <p:cNvSpPr/>
                  <p:nvPr/>
                </p:nvSpPr>
                <p:spPr>
                  <a:xfrm>
                    <a:off x="7316783" y="1363450"/>
                    <a:ext cx="1492500" cy="51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82" name="Google Shape;1282;p17"/>
              <p:cNvSpPr/>
              <p:nvPr/>
            </p:nvSpPr>
            <p:spPr>
              <a:xfrm rot="-2705313">
                <a:off x="6261027" y="1804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7"/>
              <p:cNvSpPr/>
              <p:nvPr/>
            </p:nvSpPr>
            <p:spPr>
              <a:xfrm rot="-2705313">
                <a:off x="6665802" y="1600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7"/>
              <p:cNvSpPr/>
              <p:nvPr/>
            </p:nvSpPr>
            <p:spPr>
              <a:xfrm rot="-2705313">
                <a:off x="6456377" y="130755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17"/>
            <p:cNvGrpSpPr/>
            <p:nvPr/>
          </p:nvGrpSpPr>
          <p:grpSpPr>
            <a:xfrm>
              <a:off x="8565738" y="2671646"/>
              <a:ext cx="483667" cy="653323"/>
              <a:chOff x="5985188" y="946470"/>
              <a:chExt cx="1079613" cy="1458310"/>
            </a:xfrm>
          </p:grpSpPr>
          <p:grpSp>
            <p:nvGrpSpPr>
              <p:cNvPr id="1286" name="Google Shape;1286;p17"/>
              <p:cNvGrpSpPr/>
              <p:nvPr/>
            </p:nvGrpSpPr>
            <p:grpSpPr>
              <a:xfrm>
                <a:off x="5985188" y="946470"/>
                <a:ext cx="1079613" cy="1458310"/>
                <a:chOff x="6303408" y="517236"/>
                <a:chExt cx="1492621" cy="2016190"/>
              </a:xfrm>
            </p:grpSpPr>
            <p:sp>
              <p:nvSpPr>
                <p:cNvPr id="1287" name="Google Shape;1287;p17"/>
                <p:cNvSpPr/>
                <p:nvPr/>
              </p:nvSpPr>
              <p:spPr>
                <a:xfrm>
                  <a:off x="6303529" y="1933426"/>
                  <a:ext cx="1492500" cy="60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7"/>
                <p:cNvSpPr/>
                <p:nvPr/>
              </p:nvSpPr>
              <p:spPr>
                <a:xfrm>
                  <a:off x="6303460" y="1893712"/>
                  <a:ext cx="1492500" cy="34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 name="Google Shape;1289;p17"/>
                <p:cNvGrpSpPr/>
                <p:nvPr/>
              </p:nvGrpSpPr>
              <p:grpSpPr>
                <a:xfrm>
                  <a:off x="6303408" y="517236"/>
                  <a:ext cx="1492592" cy="1644427"/>
                  <a:chOff x="7316783" y="237423"/>
                  <a:chExt cx="1492592" cy="1644427"/>
                </a:xfrm>
              </p:grpSpPr>
              <p:sp>
                <p:nvSpPr>
                  <p:cNvPr id="1290" name="Google Shape;1290;p17"/>
                  <p:cNvSpPr/>
                  <p:nvPr/>
                </p:nvSpPr>
                <p:spPr>
                  <a:xfrm>
                    <a:off x="7316875" y="237423"/>
                    <a:ext cx="1492500" cy="13662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7"/>
                  <p:cNvSpPr/>
                  <p:nvPr/>
                </p:nvSpPr>
                <p:spPr>
                  <a:xfrm>
                    <a:off x="7316783" y="1363450"/>
                    <a:ext cx="1492500" cy="51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92" name="Google Shape;1292;p17"/>
              <p:cNvSpPr/>
              <p:nvPr/>
            </p:nvSpPr>
            <p:spPr>
              <a:xfrm rot="-2705313">
                <a:off x="6261027" y="1804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7"/>
              <p:cNvSpPr/>
              <p:nvPr/>
            </p:nvSpPr>
            <p:spPr>
              <a:xfrm rot="-2705313">
                <a:off x="6665802" y="1600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7"/>
              <p:cNvSpPr/>
              <p:nvPr/>
            </p:nvSpPr>
            <p:spPr>
              <a:xfrm rot="-2705313">
                <a:off x="6456377" y="130755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 name="Google Shape;1295;p17"/>
            <p:cNvGrpSpPr/>
            <p:nvPr/>
          </p:nvGrpSpPr>
          <p:grpSpPr>
            <a:xfrm>
              <a:off x="8565738" y="1818534"/>
              <a:ext cx="483667" cy="653323"/>
              <a:chOff x="5985188" y="946470"/>
              <a:chExt cx="1079613" cy="1458310"/>
            </a:xfrm>
          </p:grpSpPr>
          <p:grpSp>
            <p:nvGrpSpPr>
              <p:cNvPr id="1296" name="Google Shape;1296;p17"/>
              <p:cNvGrpSpPr/>
              <p:nvPr/>
            </p:nvGrpSpPr>
            <p:grpSpPr>
              <a:xfrm>
                <a:off x="5985188" y="946470"/>
                <a:ext cx="1079613" cy="1458310"/>
                <a:chOff x="6303408" y="517236"/>
                <a:chExt cx="1492621" cy="2016190"/>
              </a:xfrm>
            </p:grpSpPr>
            <p:sp>
              <p:nvSpPr>
                <p:cNvPr id="1297" name="Google Shape;1297;p17"/>
                <p:cNvSpPr/>
                <p:nvPr/>
              </p:nvSpPr>
              <p:spPr>
                <a:xfrm>
                  <a:off x="6303529" y="1933426"/>
                  <a:ext cx="1492500" cy="60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7"/>
                <p:cNvSpPr/>
                <p:nvPr/>
              </p:nvSpPr>
              <p:spPr>
                <a:xfrm>
                  <a:off x="6303460" y="1893712"/>
                  <a:ext cx="1492500" cy="34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9" name="Google Shape;1299;p17"/>
                <p:cNvGrpSpPr/>
                <p:nvPr/>
              </p:nvGrpSpPr>
              <p:grpSpPr>
                <a:xfrm>
                  <a:off x="6303408" y="517236"/>
                  <a:ext cx="1492592" cy="1644427"/>
                  <a:chOff x="7316783" y="237423"/>
                  <a:chExt cx="1492592" cy="1644427"/>
                </a:xfrm>
              </p:grpSpPr>
              <p:sp>
                <p:nvSpPr>
                  <p:cNvPr id="1300" name="Google Shape;1300;p17"/>
                  <p:cNvSpPr/>
                  <p:nvPr/>
                </p:nvSpPr>
                <p:spPr>
                  <a:xfrm>
                    <a:off x="7316875" y="237423"/>
                    <a:ext cx="1492500" cy="13662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7"/>
                  <p:cNvSpPr/>
                  <p:nvPr/>
                </p:nvSpPr>
                <p:spPr>
                  <a:xfrm>
                    <a:off x="7316783" y="1363450"/>
                    <a:ext cx="1492500" cy="51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02" name="Google Shape;1302;p17"/>
              <p:cNvSpPr/>
              <p:nvPr/>
            </p:nvSpPr>
            <p:spPr>
              <a:xfrm rot="-2705313">
                <a:off x="6261027" y="1804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7"/>
              <p:cNvSpPr/>
              <p:nvPr/>
            </p:nvSpPr>
            <p:spPr>
              <a:xfrm rot="-2705313">
                <a:off x="6665802" y="1600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7"/>
              <p:cNvSpPr/>
              <p:nvPr/>
            </p:nvSpPr>
            <p:spPr>
              <a:xfrm rot="-2705313">
                <a:off x="6456377" y="130755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 name="Google Shape;1305;p17"/>
            <p:cNvGrpSpPr/>
            <p:nvPr/>
          </p:nvGrpSpPr>
          <p:grpSpPr>
            <a:xfrm>
              <a:off x="8565738" y="965421"/>
              <a:ext cx="483667" cy="653323"/>
              <a:chOff x="5985188" y="946470"/>
              <a:chExt cx="1079613" cy="1458310"/>
            </a:xfrm>
          </p:grpSpPr>
          <p:grpSp>
            <p:nvGrpSpPr>
              <p:cNvPr id="1306" name="Google Shape;1306;p17"/>
              <p:cNvGrpSpPr/>
              <p:nvPr/>
            </p:nvGrpSpPr>
            <p:grpSpPr>
              <a:xfrm>
                <a:off x="5985188" y="946470"/>
                <a:ext cx="1079613" cy="1458310"/>
                <a:chOff x="6303408" y="517236"/>
                <a:chExt cx="1492621" cy="2016190"/>
              </a:xfrm>
            </p:grpSpPr>
            <p:sp>
              <p:nvSpPr>
                <p:cNvPr id="1307" name="Google Shape;1307;p17"/>
                <p:cNvSpPr/>
                <p:nvPr/>
              </p:nvSpPr>
              <p:spPr>
                <a:xfrm>
                  <a:off x="6303529" y="1933426"/>
                  <a:ext cx="1492500" cy="60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7"/>
                <p:cNvSpPr/>
                <p:nvPr/>
              </p:nvSpPr>
              <p:spPr>
                <a:xfrm>
                  <a:off x="6303460" y="1893712"/>
                  <a:ext cx="1492500" cy="34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 name="Google Shape;1309;p17"/>
                <p:cNvGrpSpPr/>
                <p:nvPr/>
              </p:nvGrpSpPr>
              <p:grpSpPr>
                <a:xfrm>
                  <a:off x="6303408" y="517236"/>
                  <a:ext cx="1492592" cy="1644427"/>
                  <a:chOff x="7316783" y="237423"/>
                  <a:chExt cx="1492592" cy="1644427"/>
                </a:xfrm>
              </p:grpSpPr>
              <p:sp>
                <p:nvSpPr>
                  <p:cNvPr id="1310" name="Google Shape;1310;p17"/>
                  <p:cNvSpPr/>
                  <p:nvPr/>
                </p:nvSpPr>
                <p:spPr>
                  <a:xfrm>
                    <a:off x="7316875" y="237423"/>
                    <a:ext cx="1492500" cy="13662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7"/>
                  <p:cNvSpPr/>
                  <p:nvPr/>
                </p:nvSpPr>
                <p:spPr>
                  <a:xfrm>
                    <a:off x="7316783" y="1363450"/>
                    <a:ext cx="1492500" cy="51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12" name="Google Shape;1312;p17"/>
              <p:cNvSpPr/>
              <p:nvPr/>
            </p:nvSpPr>
            <p:spPr>
              <a:xfrm rot="-2705313">
                <a:off x="6261027" y="1804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7"/>
              <p:cNvSpPr/>
              <p:nvPr/>
            </p:nvSpPr>
            <p:spPr>
              <a:xfrm rot="-2705313">
                <a:off x="6665802" y="1600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7"/>
              <p:cNvSpPr/>
              <p:nvPr/>
            </p:nvSpPr>
            <p:spPr>
              <a:xfrm rot="-2705313">
                <a:off x="6456377" y="130755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 name="Google Shape;1315;p17"/>
            <p:cNvGrpSpPr/>
            <p:nvPr/>
          </p:nvGrpSpPr>
          <p:grpSpPr>
            <a:xfrm>
              <a:off x="8565738" y="112321"/>
              <a:ext cx="483667" cy="653323"/>
              <a:chOff x="5985188" y="946470"/>
              <a:chExt cx="1079613" cy="1458310"/>
            </a:xfrm>
          </p:grpSpPr>
          <p:grpSp>
            <p:nvGrpSpPr>
              <p:cNvPr id="1316" name="Google Shape;1316;p17"/>
              <p:cNvGrpSpPr/>
              <p:nvPr/>
            </p:nvGrpSpPr>
            <p:grpSpPr>
              <a:xfrm>
                <a:off x="5985188" y="946470"/>
                <a:ext cx="1079613" cy="1458310"/>
                <a:chOff x="6303408" y="517236"/>
                <a:chExt cx="1492621" cy="2016190"/>
              </a:xfrm>
            </p:grpSpPr>
            <p:sp>
              <p:nvSpPr>
                <p:cNvPr id="1317" name="Google Shape;1317;p17"/>
                <p:cNvSpPr/>
                <p:nvPr/>
              </p:nvSpPr>
              <p:spPr>
                <a:xfrm>
                  <a:off x="6303529" y="1933426"/>
                  <a:ext cx="1492500" cy="60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7"/>
                <p:cNvSpPr/>
                <p:nvPr/>
              </p:nvSpPr>
              <p:spPr>
                <a:xfrm>
                  <a:off x="6303460" y="1893712"/>
                  <a:ext cx="1492500" cy="34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9" name="Google Shape;1319;p17"/>
                <p:cNvGrpSpPr/>
                <p:nvPr/>
              </p:nvGrpSpPr>
              <p:grpSpPr>
                <a:xfrm>
                  <a:off x="6303408" y="517236"/>
                  <a:ext cx="1492592" cy="1644427"/>
                  <a:chOff x="7316783" y="237423"/>
                  <a:chExt cx="1492592" cy="1644427"/>
                </a:xfrm>
              </p:grpSpPr>
              <p:sp>
                <p:nvSpPr>
                  <p:cNvPr id="1320" name="Google Shape;1320;p17"/>
                  <p:cNvSpPr/>
                  <p:nvPr/>
                </p:nvSpPr>
                <p:spPr>
                  <a:xfrm>
                    <a:off x="7316875" y="237423"/>
                    <a:ext cx="1492500" cy="13662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7"/>
                  <p:cNvSpPr/>
                  <p:nvPr/>
                </p:nvSpPr>
                <p:spPr>
                  <a:xfrm>
                    <a:off x="7316783" y="1363450"/>
                    <a:ext cx="1492500" cy="51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22" name="Google Shape;1322;p17"/>
              <p:cNvSpPr/>
              <p:nvPr/>
            </p:nvSpPr>
            <p:spPr>
              <a:xfrm rot="-2705313">
                <a:off x="6261027" y="1804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7"/>
              <p:cNvSpPr/>
              <p:nvPr/>
            </p:nvSpPr>
            <p:spPr>
              <a:xfrm rot="-2705313">
                <a:off x="6665802" y="1600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7"/>
              <p:cNvSpPr/>
              <p:nvPr/>
            </p:nvSpPr>
            <p:spPr>
              <a:xfrm rot="-2705313">
                <a:off x="6456377" y="130755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17"/>
            <p:cNvGrpSpPr/>
            <p:nvPr/>
          </p:nvGrpSpPr>
          <p:grpSpPr>
            <a:xfrm>
              <a:off x="8565738" y="4377846"/>
              <a:ext cx="483667" cy="653323"/>
              <a:chOff x="5985188" y="946470"/>
              <a:chExt cx="1079613" cy="1458310"/>
            </a:xfrm>
          </p:grpSpPr>
          <p:grpSp>
            <p:nvGrpSpPr>
              <p:cNvPr id="1326" name="Google Shape;1326;p17"/>
              <p:cNvGrpSpPr/>
              <p:nvPr/>
            </p:nvGrpSpPr>
            <p:grpSpPr>
              <a:xfrm>
                <a:off x="5985188" y="946470"/>
                <a:ext cx="1079613" cy="1458310"/>
                <a:chOff x="6303408" y="517236"/>
                <a:chExt cx="1492621" cy="2016190"/>
              </a:xfrm>
            </p:grpSpPr>
            <p:sp>
              <p:nvSpPr>
                <p:cNvPr id="1327" name="Google Shape;1327;p17"/>
                <p:cNvSpPr/>
                <p:nvPr/>
              </p:nvSpPr>
              <p:spPr>
                <a:xfrm>
                  <a:off x="6303529" y="1933426"/>
                  <a:ext cx="1492500" cy="60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7"/>
                <p:cNvSpPr/>
                <p:nvPr/>
              </p:nvSpPr>
              <p:spPr>
                <a:xfrm>
                  <a:off x="6303460" y="1893712"/>
                  <a:ext cx="1492500" cy="34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 name="Google Shape;1329;p17"/>
                <p:cNvGrpSpPr/>
                <p:nvPr/>
              </p:nvGrpSpPr>
              <p:grpSpPr>
                <a:xfrm>
                  <a:off x="6303408" y="517236"/>
                  <a:ext cx="1492592" cy="1644427"/>
                  <a:chOff x="7316783" y="237423"/>
                  <a:chExt cx="1492592" cy="1644427"/>
                </a:xfrm>
              </p:grpSpPr>
              <p:sp>
                <p:nvSpPr>
                  <p:cNvPr id="1330" name="Google Shape;1330;p17"/>
                  <p:cNvSpPr/>
                  <p:nvPr/>
                </p:nvSpPr>
                <p:spPr>
                  <a:xfrm>
                    <a:off x="7316875" y="237423"/>
                    <a:ext cx="1492500" cy="13662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7"/>
                  <p:cNvSpPr/>
                  <p:nvPr/>
                </p:nvSpPr>
                <p:spPr>
                  <a:xfrm>
                    <a:off x="7316783" y="1363450"/>
                    <a:ext cx="1492500" cy="51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32" name="Google Shape;1332;p17"/>
              <p:cNvSpPr/>
              <p:nvPr/>
            </p:nvSpPr>
            <p:spPr>
              <a:xfrm rot="-2705313">
                <a:off x="6261027" y="1804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7"/>
              <p:cNvSpPr/>
              <p:nvPr/>
            </p:nvSpPr>
            <p:spPr>
              <a:xfrm rot="-2705313">
                <a:off x="6665802" y="1600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7"/>
              <p:cNvSpPr/>
              <p:nvPr/>
            </p:nvSpPr>
            <p:spPr>
              <a:xfrm rot="-2705313">
                <a:off x="6456377" y="130755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335"/>
        <p:cNvGrpSpPr/>
        <p:nvPr/>
      </p:nvGrpSpPr>
      <p:grpSpPr>
        <a:xfrm>
          <a:off x="0" y="0"/>
          <a:ext cx="0" cy="0"/>
          <a:chOff x="0" y="0"/>
          <a:chExt cx="0" cy="0"/>
        </a:xfrm>
      </p:grpSpPr>
      <p:sp>
        <p:nvSpPr>
          <p:cNvPr id="1336" name="Google Shape;1336;p18"/>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37" name="Google Shape;1337;p18"/>
          <p:cNvSpPr txBox="1">
            <a:spLocks noGrp="1"/>
          </p:cNvSpPr>
          <p:nvPr>
            <p:ph type="subTitle" idx="1"/>
          </p:nvPr>
        </p:nvSpPr>
        <p:spPr>
          <a:xfrm>
            <a:off x="1109155" y="1935993"/>
            <a:ext cx="19860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8" name="Google Shape;1338;p18"/>
          <p:cNvSpPr txBox="1">
            <a:spLocks noGrp="1"/>
          </p:cNvSpPr>
          <p:nvPr>
            <p:ph type="subTitle" idx="2"/>
          </p:nvPr>
        </p:nvSpPr>
        <p:spPr>
          <a:xfrm>
            <a:off x="3579000" y="1935993"/>
            <a:ext cx="19860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9" name="Google Shape;1339;p18"/>
          <p:cNvSpPr txBox="1">
            <a:spLocks noGrp="1"/>
          </p:cNvSpPr>
          <p:nvPr>
            <p:ph type="subTitle" idx="3"/>
          </p:nvPr>
        </p:nvSpPr>
        <p:spPr>
          <a:xfrm>
            <a:off x="1109155" y="3445593"/>
            <a:ext cx="19860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40" name="Google Shape;1340;p18"/>
          <p:cNvSpPr txBox="1">
            <a:spLocks noGrp="1"/>
          </p:cNvSpPr>
          <p:nvPr>
            <p:ph type="subTitle" idx="4"/>
          </p:nvPr>
        </p:nvSpPr>
        <p:spPr>
          <a:xfrm>
            <a:off x="3579000" y="3445593"/>
            <a:ext cx="19860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41" name="Google Shape;1341;p18"/>
          <p:cNvSpPr txBox="1">
            <a:spLocks noGrp="1"/>
          </p:cNvSpPr>
          <p:nvPr>
            <p:ph type="subTitle" idx="5"/>
          </p:nvPr>
        </p:nvSpPr>
        <p:spPr>
          <a:xfrm>
            <a:off x="6048845" y="1935993"/>
            <a:ext cx="19860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42" name="Google Shape;1342;p18"/>
          <p:cNvSpPr txBox="1">
            <a:spLocks noGrp="1"/>
          </p:cNvSpPr>
          <p:nvPr>
            <p:ph type="subTitle" idx="6"/>
          </p:nvPr>
        </p:nvSpPr>
        <p:spPr>
          <a:xfrm>
            <a:off x="6048845" y="3445593"/>
            <a:ext cx="19860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43" name="Google Shape;1343;p18"/>
          <p:cNvSpPr txBox="1">
            <a:spLocks noGrp="1"/>
          </p:cNvSpPr>
          <p:nvPr>
            <p:ph type="subTitle" idx="7"/>
          </p:nvPr>
        </p:nvSpPr>
        <p:spPr>
          <a:xfrm>
            <a:off x="1109155" y="1636331"/>
            <a:ext cx="19782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panose="020B0606020202050201"/>
              <a:buNone/>
              <a:defRPr sz="2300">
                <a:latin typeface="Kantumruy Pro Medium"/>
                <a:ea typeface="Kantumruy Pro Medium"/>
                <a:cs typeface="Kantumruy Pro Medium"/>
                <a:sym typeface="Kantumruy Pro Medium"/>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1344" name="Google Shape;1344;p18"/>
          <p:cNvSpPr txBox="1">
            <a:spLocks noGrp="1"/>
          </p:cNvSpPr>
          <p:nvPr>
            <p:ph type="subTitle" idx="8"/>
          </p:nvPr>
        </p:nvSpPr>
        <p:spPr>
          <a:xfrm>
            <a:off x="3579000" y="1636331"/>
            <a:ext cx="19782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panose="020B0606020202050201"/>
              <a:buNone/>
              <a:defRPr sz="2300">
                <a:latin typeface="Kantumruy Pro Medium"/>
                <a:ea typeface="Kantumruy Pro Medium"/>
                <a:cs typeface="Kantumruy Pro Medium"/>
                <a:sym typeface="Kantumruy Pro Medium"/>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1345" name="Google Shape;1345;p18"/>
          <p:cNvSpPr txBox="1">
            <a:spLocks noGrp="1"/>
          </p:cNvSpPr>
          <p:nvPr>
            <p:ph type="subTitle" idx="9"/>
          </p:nvPr>
        </p:nvSpPr>
        <p:spPr>
          <a:xfrm>
            <a:off x="6048845" y="1636331"/>
            <a:ext cx="19782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panose="020B0606020202050201"/>
              <a:buNone/>
              <a:defRPr sz="2300">
                <a:latin typeface="Kantumruy Pro Medium"/>
                <a:ea typeface="Kantumruy Pro Medium"/>
                <a:cs typeface="Kantumruy Pro Medium"/>
                <a:sym typeface="Kantumruy Pro Medium"/>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1346" name="Google Shape;1346;p18"/>
          <p:cNvSpPr txBox="1">
            <a:spLocks noGrp="1"/>
          </p:cNvSpPr>
          <p:nvPr>
            <p:ph type="subTitle" idx="13"/>
          </p:nvPr>
        </p:nvSpPr>
        <p:spPr>
          <a:xfrm>
            <a:off x="1113055" y="3145943"/>
            <a:ext cx="19782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panose="020B0606020202050201"/>
              <a:buNone/>
              <a:defRPr sz="2300">
                <a:latin typeface="Kantumruy Pro Medium"/>
                <a:ea typeface="Kantumruy Pro Medium"/>
                <a:cs typeface="Kantumruy Pro Medium"/>
                <a:sym typeface="Kantumruy Pro Medium"/>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1347" name="Google Shape;1347;p18"/>
          <p:cNvSpPr txBox="1">
            <a:spLocks noGrp="1"/>
          </p:cNvSpPr>
          <p:nvPr>
            <p:ph type="subTitle" idx="14"/>
          </p:nvPr>
        </p:nvSpPr>
        <p:spPr>
          <a:xfrm>
            <a:off x="3579000" y="3145943"/>
            <a:ext cx="19782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panose="020B0606020202050201"/>
              <a:buNone/>
              <a:defRPr sz="2300">
                <a:latin typeface="Kantumruy Pro Medium"/>
                <a:ea typeface="Kantumruy Pro Medium"/>
                <a:cs typeface="Kantumruy Pro Medium"/>
                <a:sym typeface="Kantumruy Pro Medium"/>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1348" name="Google Shape;1348;p18"/>
          <p:cNvSpPr txBox="1">
            <a:spLocks noGrp="1"/>
          </p:cNvSpPr>
          <p:nvPr>
            <p:ph type="subTitle" idx="15"/>
          </p:nvPr>
        </p:nvSpPr>
        <p:spPr>
          <a:xfrm>
            <a:off x="6048845" y="3145943"/>
            <a:ext cx="19782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panose="020B0606020202050201"/>
              <a:buNone/>
              <a:defRPr sz="2300">
                <a:latin typeface="Kantumruy Pro Medium"/>
                <a:ea typeface="Kantumruy Pro Medium"/>
                <a:cs typeface="Kantumruy Pro Medium"/>
                <a:sym typeface="Kantumruy Pro Medium"/>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1349" name="Google Shape;1349;p18"/>
          <p:cNvSpPr/>
          <p:nvPr/>
        </p:nvSpPr>
        <p:spPr>
          <a:xfrm>
            <a:off x="0" y="4596375"/>
            <a:ext cx="9294900" cy="1455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 name="Google Shape;1350;p18"/>
          <p:cNvGrpSpPr/>
          <p:nvPr/>
        </p:nvGrpSpPr>
        <p:grpSpPr>
          <a:xfrm>
            <a:off x="-866900" y="4652075"/>
            <a:ext cx="10757700" cy="1232458"/>
            <a:chOff x="-866900" y="4652075"/>
            <a:chExt cx="10757700" cy="1232458"/>
          </a:xfrm>
        </p:grpSpPr>
        <p:cxnSp>
          <p:nvCxnSpPr>
            <p:cNvPr id="1351" name="Google Shape;1351;p18"/>
            <p:cNvCxnSpPr/>
            <p:nvPr/>
          </p:nvCxnSpPr>
          <p:spPr>
            <a:xfrm>
              <a:off x="4511950" y="-614733"/>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1352" name="Google Shape;1352;p18"/>
            <p:cNvCxnSpPr/>
            <p:nvPr/>
          </p:nvCxnSpPr>
          <p:spPr>
            <a:xfrm>
              <a:off x="4511950" y="-446671"/>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1353" name="Google Shape;1353;p18"/>
            <p:cNvCxnSpPr/>
            <p:nvPr/>
          </p:nvCxnSpPr>
          <p:spPr>
            <a:xfrm>
              <a:off x="4511950" y="-278608"/>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1354" name="Google Shape;1354;p18"/>
            <p:cNvCxnSpPr/>
            <p:nvPr/>
          </p:nvCxnSpPr>
          <p:spPr>
            <a:xfrm>
              <a:off x="4511950" y="-110546"/>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1355" name="Google Shape;1355;p18"/>
            <p:cNvCxnSpPr/>
            <p:nvPr/>
          </p:nvCxnSpPr>
          <p:spPr>
            <a:xfrm>
              <a:off x="4511950" y="113538"/>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1356" name="Google Shape;1356;p18"/>
            <p:cNvCxnSpPr/>
            <p:nvPr/>
          </p:nvCxnSpPr>
          <p:spPr>
            <a:xfrm>
              <a:off x="4511950" y="337621"/>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1357" name="Google Shape;1357;p18"/>
            <p:cNvCxnSpPr/>
            <p:nvPr/>
          </p:nvCxnSpPr>
          <p:spPr>
            <a:xfrm>
              <a:off x="4511950" y="-726775"/>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1358" name="Google Shape;1358;p18"/>
            <p:cNvCxnSpPr/>
            <p:nvPr/>
          </p:nvCxnSpPr>
          <p:spPr>
            <a:xfrm>
              <a:off x="4511950" y="-670754"/>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1359" name="Google Shape;1359;p18"/>
            <p:cNvCxnSpPr/>
            <p:nvPr/>
          </p:nvCxnSpPr>
          <p:spPr>
            <a:xfrm>
              <a:off x="4511950" y="-558712"/>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1360" name="Google Shape;1360;p18"/>
            <p:cNvCxnSpPr/>
            <p:nvPr/>
          </p:nvCxnSpPr>
          <p:spPr>
            <a:xfrm>
              <a:off x="4511950" y="-390650"/>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1361" name="Google Shape;1361;p18"/>
            <p:cNvCxnSpPr/>
            <p:nvPr/>
          </p:nvCxnSpPr>
          <p:spPr>
            <a:xfrm>
              <a:off x="4511950" y="-222587"/>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1362" name="Google Shape;1362;p18"/>
            <p:cNvCxnSpPr/>
            <p:nvPr/>
          </p:nvCxnSpPr>
          <p:spPr>
            <a:xfrm>
              <a:off x="4511950" y="1496"/>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1363" name="Google Shape;1363;p18"/>
            <p:cNvCxnSpPr/>
            <p:nvPr/>
          </p:nvCxnSpPr>
          <p:spPr>
            <a:xfrm>
              <a:off x="4511950" y="225579"/>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1364" name="Google Shape;1364;p18"/>
            <p:cNvCxnSpPr/>
            <p:nvPr/>
          </p:nvCxnSpPr>
          <p:spPr>
            <a:xfrm>
              <a:off x="4511950" y="449663"/>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1365" name="Google Shape;1365;p18"/>
            <p:cNvCxnSpPr/>
            <p:nvPr/>
          </p:nvCxnSpPr>
          <p:spPr>
            <a:xfrm>
              <a:off x="4511950" y="-502692"/>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1366" name="Google Shape;1366;p18"/>
            <p:cNvCxnSpPr/>
            <p:nvPr/>
          </p:nvCxnSpPr>
          <p:spPr>
            <a:xfrm>
              <a:off x="4511950" y="-334629"/>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1367" name="Google Shape;1367;p18"/>
            <p:cNvCxnSpPr/>
            <p:nvPr/>
          </p:nvCxnSpPr>
          <p:spPr>
            <a:xfrm>
              <a:off x="4511950" y="-166567"/>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1368" name="Google Shape;1368;p18"/>
            <p:cNvCxnSpPr/>
            <p:nvPr/>
          </p:nvCxnSpPr>
          <p:spPr>
            <a:xfrm>
              <a:off x="4511950" y="57517"/>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1369" name="Google Shape;1369;p18"/>
            <p:cNvCxnSpPr/>
            <p:nvPr/>
          </p:nvCxnSpPr>
          <p:spPr>
            <a:xfrm>
              <a:off x="4511950" y="281600"/>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1370" name="Google Shape;1370;p18"/>
            <p:cNvCxnSpPr/>
            <p:nvPr/>
          </p:nvCxnSpPr>
          <p:spPr>
            <a:xfrm>
              <a:off x="4511950" y="505683"/>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1371" name="Google Shape;1371;p18"/>
            <p:cNvCxnSpPr/>
            <p:nvPr/>
          </p:nvCxnSpPr>
          <p:spPr>
            <a:xfrm>
              <a:off x="4511950" y="-54525"/>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1372" name="Google Shape;1372;p18"/>
            <p:cNvCxnSpPr/>
            <p:nvPr/>
          </p:nvCxnSpPr>
          <p:spPr>
            <a:xfrm>
              <a:off x="4511950" y="169558"/>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1373" name="Google Shape;1373;p18"/>
            <p:cNvCxnSpPr/>
            <p:nvPr/>
          </p:nvCxnSpPr>
          <p:spPr>
            <a:xfrm>
              <a:off x="4511950" y="393642"/>
              <a:ext cx="0" cy="10757700"/>
            </a:xfrm>
            <a:prstGeom prst="straightConnector1">
              <a:avLst/>
            </a:prstGeom>
            <a:noFill/>
            <a:ln w="28575" cap="flat" cmpd="sng">
              <a:solidFill>
                <a:schemeClr val="accent1"/>
              </a:solidFill>
              <a:prstDash val="solid"/>
              <a:round/>
              <a:headEnd type="none" w="med" len="med"/>
              <a:tailEnd type="none" w="med" len="med"/>
            </a:ln>
          </p:spPr>
        </p:cxnSp>
      </p:grpSp>
      <p:sp>
        <p:nvSpPr>
          <p:cNvPr id="1374" name="Google Shape;1374;p18"/>
          <p:cNvSpPr/>
          <p:nvPr/>
        </p:nvSpPr>
        <p:spPr>
          <a:xfrm flipH="1">
            <a:off x="4484175" y="-972300"/>
            <a:ext cx="4731900" cy="15090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8"/>
          <p:cNvSpPr/>
          <p:nvPr/>
        </p:nvSpPr>
        <p:spPr>
          <a:xfrm flipH="1">
            <a:off x="-113025" y="-903350"/>
            <a:ext cx="4827300" cy="14559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 name="Google Shape;1376;p18"/>
          <p:cNvGrpSpPr/>
          <p:nvPr/>
        </p:nvGrpSpPr>
        <p:grpSpPr>
          <a:xfrm>
            <a:off x="4822824" y="-2987"/>
            <a:ext cx="4167923" cy="483667"/>
            <a:chOff x="4822824" y="-2987"/>
            <a:chExt cx="4167923" cy="483667"/>
          </a:xfrm>
        </p:grpSpPr>
        <p:grpSp>
          <p:nvGrpSpPr>
            <p:cNvPr id="1377" name="Google Shape;1377;p18"/>
            <p:cNvGrpSpPr/>
            <p:nvPr/>
          </p:nvGrpSpPr>
          <p:grpSpPr>
            <a:xfrm rot="-5400000" flipH="1">
              <a:off x="8422253" y="-87816"/>
              <a:ext cx="483667" cy="653323"/>
              <a:chOff x="5985188" y="946470"/>
              <a:chExt cx="1079613" cy="1458310"/>
            </a:xfrm>
          </p:grpSpPr>
          <p:grpSp>
            <p:nvGrpSpPr>
              <p:cNvPr id="1378" name="Google Shape;1378;p18"/>
              <p:cNvGrpSpPr/>
              <p:nvPr/>
            </p:nvGrpSpPr>
            <p:grpSpPr>
              <a:xfrm>
                <a:off x="5985188" y="946470"/>
                <a:ext cx="1079613" cy="1458310"/>
                <a:chOff x="6303408" y="517236"/>
                <a:chExt cx="1492621" cy="2016190"/>
              </a:xfrm>
            </p:grpSpPr>
            <p:sp>
              <p:nvSpPr>
                <p:cNvPr id="1379" name="Google Shape;1379;p18"/>
                <p:cNvSpPr/>
                <p:nvPr/>
              </p:nvSpPr>
              <p:spPr>
                <a:xfrm>
                  <a:off x="6303529" y="1933426"/>
                  <a:ext cx="1492500" cy="60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8"/>
                <p:cNvSpPr/>
                <p:nvPr/>
              </p:nvSpPr>
              <p:spPr>
                <a:xfrm>
                  <a:off x="6303460" y="1893712"/>
                  <a:ext cx="1492500" cy="34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1" name="Google Shape;1381;p18"/>
                <p:cNvGrpSpPr/>
                <p:nvPr/>
              </p:nvGrpSpPr>
              <p:grpSpPr>
                <a:xfrm>
                  <a:off x="6303408" y="517236"/>
                  <a:ext cx="1492592" cy="1644427"/>
                  <a:chOff x="7316783" y="237423"/>
                  <a:chExt cx="1492592" cy="1644427"/>
                </a:xfrm>
              </p:grpSpPr>
              <p:sp>
                <p:nvSpPr>
                  <p:cNvPr id="1382" name="Google Shape;1382;p18"/>
                  <p:cNvSpPr/>
                  <p:nvPr/>
                </p:nvSpPr>
                <p:spPr>
                  <a:xfrm>
                    <a:off x="7316875" y="237423"/>
                    <a:ext cx="1492500" cy="13662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18"/>
                  <p:cNvSpPr/>
                  <p:nvPr/>
                </p:nvSpPr>
                <p:spPr>
                  <a:xfrm>
                    <a:off x="7316783" y="1363450"/>
                    <a:ext cx="1492500" cy="51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84" name="Google Shape;1384;p18"/>
              <p:cNvSpPr/>
              <p:nvPr/>
            </p:nvSpPr>
            <p:spPr>
              <a:xfrm rot="-2705313">
                <a:off x="6261027" y="1804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8"/>
              <p:cNvSpPr/>
              <p:nvPr/>
            </p:nvSpPr>
            <p:spPr>
              <a:xfrm rot="-2705313">
                <a:off x="6665802" y="1600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8"/>
              <p:cNvSpPr/>
              <p:nvPr/>
            </p:nvSpPr>
            <p:spPr>
              <a:xfrm rot="-2705313">
                <a:off x="6456377" y="130755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 name="Google Shape;1387;p18"/>
            <p:cNvGrpSpPr/>
            <p:nvPr/>
          </p:nvGrpSpPr>
          <p:grpSpPr>
            <a:xfrm rot="-5400000" flipH="1">
              <a:off x="7543603" y="-87816"/>
              <a:ext cx="483667" cy="653323"/>
              <a:chOff x="5985188" y="946470"/>
              <a:chExt cx="1079613" cy="1458310"/>
            </a:xfrm>
          </p:grpSpPr>
          <p:grpSp>
            <p:nvGrpSpPr>
              <p:cNvPr id="1388" name="Google Shape;1388;p18"/>
              <p:cNvGrpSpPr/>
              <p:nvPr/>
            </p:nvGrpSpPr>
            <p:grpSpPr>
              <a:xfrm>
                <a:off x="5985188" y="946470"/>
                <a:ext cx="1079613" cy="1458310"/>
                <a:chOff x="6303408" y="517236"/>
                <a:chExt cx="1492621" cy="2016190"/>
              </a:xfrm>
            </p:grpSpPr>
            <p:sp>
              <p:nvSpPr>
                <p:cNvPr id="1389" name="Google Shape;1389;p18"/>
                <p:cNvSpPr/>
                <p:nvPr/>
              </p:nvSpPr>
              <p:spPr>
                <a:xfrm>
                  <a:off x="6303529" y="1933426"/>
                  <a:ext cx="1492500" cy="60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8"/>
                <p:cNvSpPr/>
                <p:nvPr/>
              </p:nvSpPr>
              <p:spPr>
                <a:xfrm>
                  <a:off x="6303460" y="1893712"/>
                  <a:ext cx="1492500" cy="34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1" name="Google Shape;1391;p18"/>
                <p:cNvGrpSpPr/>
                <p:nvPr/>
              </p:nvGrpSpPr>
              <p:grpSpPr>
                <a:xfrm>
                  <a:off x="6303408" y="517236"/>
                  <a:ext cx="1492592" cy="1644427"/>
                  <a:chOff x="7316783" y="237423"/>
                  <a:chExt cx="1492592" cy="1644427"/>
                </a:xfrm>
              </p:grpSpPr>
              <p:sp>
                <p:nvSpPr>
                  <p:cNvPr id="1392" name="Google Shape;1392;p18"/>
                  <p:cNvSpPr/>
                  <p:nvPr/>
                </p:nvSpPr>
                <p:spPr>
                  <a:xfrm>
                    <a:off x="7316875" y="237423"/>
                    <a:ext cx="1492500" cy="13662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8"/>
                  <p:cNvSpPr/>
                  <p:nvPr/>
                </p:nvSpPr>
                <p:spPr>
                  <a:xfrm>
                    <a:off x="7316783" y="1363450"/>
                    <a:ext cx="1492500" cy="51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94" name="Google Shape;1394;p18"/>
              <p:cNvSpPr/>
              <p:nvPr/>
            </p:nvSpPr>
            <p:spPr>
              <a:xfrm rot="-2705313">
                <a:off x="6261027" y="1804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8"/>
              <p:cNvSpPr/>
              <p:nvPr/>
            </p:nvSpPr>
            <p:spPr>
              <a:xfrm rot="-2705313">
                <a:off x="6665802" y="1600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8"/>
              <p:cNvSpPr/>
              <p:nvPr/>
            </p:nvSpPr>
            <p:spPr>
              <a:xfrm rot="-2705313">
                <a:off x="6456377" y="130755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 name="Google Shape;1397;p18"/>
            <p:cNvGrpSpPr/>
            <p:nvPr/>
          </p:nvGrpSpPr>
          <p:grpSpPr>
            <a:xfrm rot="-5400000" flipH="1">
              <a:off x="6664953" y="-87816"/>
              <a:ext cx="483667" cy="653323"/>
              <a:chOff x="5985188" y="946470"/>
              <a:chExt cx="1079613" cy="1458310"/>
            </a:xfrm>
          </p:grpSpPr>
          <p:grpSp>
            <p:nvGrpSpPr>
              <p:cNvPr id="1398" name="Google Shape;1398;p18"/>
              <p:cNvGrpSpPr/>
              <p:nvPr/>
            </p:nvGrpSpPr>
            <p:grpSpPr>
              <a:xfrm>
                <a:off x="5985188" y="946470"/>
                <a:ext cx="1079613" cy="1458310"/>
                <a:chOff x="6303408" y="517236"/>
                <a:chExt cx="1492621" cy="2016190"/>
              </a:xfrm>
            </p:grpSpPr>
            <p:sp>
              <p:nvSpPr>
                <p:cNvPr id="1399" name="Google Shape;1399;p18"/>
                <p:cNvSpPr/>
                <p:nvPr/>
              </p:nvSpPr>
              <p:spPr>
                <a:xfrm>
                  <a:off x="6303529" y="1933426"/>
                  <a:ext cx="1492500" cy="60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8"/>
                <p:cNvSpPr/>
                <p:nvPr/>
              </p:nvSpPr>
              <p:spPr>
                <a:xfrm>
                  <a:off x="6303460" y="1893712"/>
                  <a:ext cx="1492500" cy="34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1" name="Google Shape;1401;p18"/>
                <p:cNvGrpSpPr/>
                <p:nvPr/>
              </p:nvGrpSpPr>
              <p:grpSpPr>
                <a:xfrm>
                  <a:off x="6303408" y="517236"/>
                  <a:ext cx="1492592" cy="1644427"/>
                  <a:chOff x="7316783" y="237423"/>
                  <a:chExt cx="1492592" cy="1644427"/>
                </a:xfrm>
              </p:grpSpPr>
              <p:sp>
                <p:nvSpPr>
                  <p:cNvPr id="1402" name="Google Shape;1402;p18"/>
                  <p:cNvSpPr/>
                  <p:nvPr/>
                </p:nvSpPr>
                <p:spPr>
                  <a:xfrm>
                    <a:off x="7316875" y="237423"/>
                    <a:ext cx="1492500" cy="13662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18"/>
                  <p:cNvSpPr/>
                  <p:nvPr/>
                </p:nvSpPr>
                <p:spPr>
                  <a:xfrm>
                    <a:off x="7316783" y="1363450"/>
                    <a:ext cx="1492500" cy="51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04" name="Google Shape;1404;p18"/>
              <p:cNvSpPr/>
              <p:nvPr/>
            </p:nvSpPr>
            <p:spPr>
              <a:xfrm rot="-2705313">
                <a:off x="6261027" y="1804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8"/>
              <p:cNvSpPr/>
              <p:nvPr/>
            </p:nvSpPr>
            <p:spPr>
              <a:xfrm rot="-2705313">
                <a:off x="6665802" y="1600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18"/>
              <p:cNvSpPr/>
              <p:nvPr/>
            </p:nvSpPr>
            <p:spPr>
              <a:xfrm rot="-2705313">
                <a:off x="6456377" y="130755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18"/>
            <p:cNvGrpSpPr/>
            <p:nvPr/>
          </p:nvGrpSpPr>
          <p:grpSpPr>
            <a:xfrm rot="-5400000" flipH="1">
              <a:off x="5786303" y="-87816"/>
              <a:ext cx="483667" cy="653323"/>
              <a:chOff x="5985188" y="946470"/>
              <a:chExt cx="1079613" cy="1458310"/>
            </a:xfrm>
          </p:grpSpPr>
          <p:grpSp>
            <p:nvGrpSpPr>
              <p:cNvPr id="1408" name="Google Shape;1408;p18"/>
              <p:cNvGrpSpPr/>
              <p:nvPr/>
            </p:nvGrpSpPr>
            <p:grpSpPr>
              <a:xfrm>
                <a:off x="5985188" y="946470"/>
                <a:ext cx="1079613" cy="1458310"/>
                <a:chOff x="6303408" y="517236"/>
                <a:chExt cx="1492621" cy="2016190"/>
              </a:xfrm>
            </p:grpSpPr>
            <p:sp>
              <p:nvSpPr>
                <p:cNvPr id="1409" name="Google Shape;1409;p18"/>
                <p:cNvSpPr/>
                <p:nvPr/>
              </p:nvSpPr>
              <p:spPr>
                <a:xfrm>
                  <a:off x="6303529" y="1933426"/>
                  <a:ext cx="1492500" cy="60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8"/>
                <p:cNvSpPr/>
                <p:nvPr/>
              </p:nvSpPr>
              <p:spPr>
                <a:xfrm>
                  <a:off x="6303460" y="1893712"/>
                  <a:ext cx="1492500" cy="34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1" name="Google Shape;1411;p18"/>
                <p:cNvGrpSpPr/>
                <p:nvPr/>
              </p:nvGrpSpPr>
              <p:grpSpPr>
                <a:xfrm>
                  <a:off x="6303408" y="517236"/>
                  <a:ext cx="1492592" cy="1644427"/>
                  <a:chOff x="7316783" y="237423"/>
                  <a:chExt cx="1492592" cy="1644427"/>
                </a:xfrm>
              </p:grpSpPr>
              <p:sp>
                <p:nvSpPr>
                  <p:cNvPr id="1412" name="Google Shape;1412;p18"/>
                  <p:cNvSpPr/>
                  <p:nvPr/>
                </p:nvSpPr>
                <p:spPr>
                  <a:xfrm>
                    <a:off x="7316875" y="237423"/>
                    <a:ext cx="1492500" cy="13662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8"/>
                  <p:cNvSpPr/>
                  <p:nvPr/>
                </p:nvSpPr>
                <p:spPr>
                  <a:xfrm>
                    <a:off x="7316783" y="1363450"/>
                    <a:ext cx="1492500" cy="51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14" name="Google Shape;1414;p18"/>
              <p:cNvSpPr/>
              <p:nvPr/>
            </p:nvSpPr>
            <p:spPr>
              <a:xfrm rot="-2705313">
                <a:off x="6261027" y="1804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8"/>
              <p:cNvSpPr/>
              <p:nvPr/>
            </p:nvSpPr>
            <p:spPr>
              <a:xfrm rot="-2705313">
                <a:off x="6665802" y="1600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18"/>
              <p:cNvSpPr/>
              <p:nvPr/>
            </p:nvSpPr>
            <p:spPr>
              <a:xfrm rot="-2705313">
                <a:off x="6456377" y="130755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 name="Google Shape;1417;p18"/>
            <p:cNvGrpSpPr/>
            <p:nvPr/>
          </p:nvGrpSpPr>
          <p:grpSpPr>
            <a:xfrm rot="-5400000" flipH="1">
              <a:off x="4907653" y="-87816"/>
              <a:ext cx="483667" cy="653323"/>
              <a:chOff x="5985188" y="946470"/>
              <a:chExt cx="1079613" cy="1458310"/>
            </a:xfrm>
          </p:grpSpPr>
          <p:grpSp>
            <p:nvGrpSpPr>
              <p:cNvPr id="1418" name="Google Shape;1418;p18"/>
              <p:cNvGrpSpPr/>
              <p:nvPr/>
            </p:nvGrpSpPr>
            <p:grpSpPr>
              <a:xfrm>
                <a:off x="5985188" y="946470"/>
                <a:ext cx="1079613" cy="1458310"/>
                <a:chOff x="6303408" y="517236"/>
                <a:chExt cx="1492621" cy="2016190"/>
              </a:xfrm>
            </p:grpSpPr>
            <p:sp>
              <p:nvSpPr>
                <p:cNvPr id="1419" name="Google Shape;1419;p18"/>
                <p:cNvSpPr/>
                <p:nvPr/>
              </p:nvSpPr>
              <p:spPr>
                <a:xfrm>
                  <a:off x="6303529" y="1933426"/>
                  <a:ext cx="1492500" cy="60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8"/>
                <p:cNvSpPr/>
                <p:nvPr/>
              </p:nvSpPr>
              <p:spPr>
                <a:xfrm>
                  <a:off x="6303460" y="1893712"/>
                  <a:ext cx="1492500" cy="34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1" name="Google Shape;1421;p18"/>
                <p:cNvGrpSpPr/>
                <p:nvPr/>
              </p:nvGrpSpPr>
              <p:grpSpPr>
                <a:xfrm>
                  <a:off x="6303408" y="517236"/>
                  <a:ext cx="1492592" cy="1644427"/>
                  <a:chOff x="7316783" y="237423"/>
                  <a:chExt cx="1492592" cy="1644427"/>
                </a:xfrm>
              </p:grpSpPr>
              <p:sp>
                <p:nvSpPr>
                  <p:cNvPr id="1422" name="Google Shape;1422;p18"/>
                  <p:cNvSpPr/>
                  <p:nvPr/>
                </p:nvSpPr>
                <p:spPr>
                  <a:xfrm>
                    <a:off x="7316875" y="237423"/>
                    <a:ext cx="1492500" cy="13662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8"/>
                  <p:cNvSpPr/>
                  <p:nvPr/>
                </p:nvSpPr>
                <p:spPr>
                  <a:xfrm>
                    <a:off x="7316783" y="1363450"/>
                    <a:ext cx="1492500" cy="51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24" name="Google Shape;1424;p18"/>
              <p:cNvSpPr/>
              <p:nvPr/>
            </p:nvSpPr>
            <p:spPr>
              <a:xfrm rot="-2705313">
                <a:off x="6261027" y="1804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8"/>
              <p:cNvSpPr/>
              <p:nvPr/>
            </p:nvSpPr>
            <p:spPr>
              <a:xfrm rot="-2705313">
                <a:off x="6665802" y="1600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8"/>
              <p:cNvSpPr/>
              <p:nvPr/>
            </p:nvSpPr>
            <p:spPr>
              <a:xfrm rot="-2705313">
                <a:off x="6456377" y="130755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27" name="Google Shape;1427;p18"/>
          <p:cNvGrpSpPr/>
          <p:nvPr/>
        </p:nvGrpSpPr>
        <p:grpSpPr>
          <a:xfrm>
            <a:off x="102880" y="-325679"/>
            <a:ext cx="4477817" cy="771991"/>
            <a:chOff x="102880" y="-325679"/>
            <a:chExt cx="4477817" cy="771991"/>
          </a:xfrm>
        </p:grpSpPr>
        <p:grpSp>
          <p:nvGrpSpPr>
            <p:cNvPr id="1428" name="Google Shape;1428;p18"/>
            <p:cNvGrpSpPr/>
            <p:nvPr/>
          </p:nvGrpSpPr>
          <p:grpSpPr>
            <a:xfrm flipH="1">
              <a:off x="4033980" y="-325679"/>
              <a:ext cx="546717" cy="771991"/>
              <a:chOff x="4457499" y="12"/>
              <a:chExt cx="2355525" cy="3326113"/>
            </a:xfrm>
          </p:grpSpPr>
          <p:sp>
            <p:nvSpPr>
              <p:cNvPr id="1429" name="Google Shape;1429;p18"/>
              <p:cNvSpPr/>
              <p:nvPr/>
            </p:nvSpPr>
            <p:spPr>
              <a:xfrm rot="1983777">
                <a:off x="5521708" y="329565"/>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8"/>
              <p:cNvSpPr/>
              <p:nvPr/>
            </p:nvSpPr>
            <p:spPr>
              <a:xfrm rot="1984207">
                <a:off x="5658952" y="955807"/>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8"/>
              <p:cNvSpPr/>
              <p:nvPr/>
            </p:nvSpPr>
            <p:spPr>
              <a:xfrm rot="-1983777" flipH="1">
                <a:off x="4882183" y="89540"/>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8"/>
              <p:cNvSpPr/>
              <p:nvPr/>
            </p:nvSpPr>
            <p:spPr>
              <a:xfrm rot="-1984207" flipH="1">
                <a:off x="5019449" y="715782"/>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8"/>
              <p:cNvSpPr/>
              <p:nvPr/>
            </p:nvSpPr>
            <p:spPr>
              <a:xfrm>
                <a:off x="4918950" y="1282525"/>
                <a:ext cx="1578600" cy="204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18"/>
            <p:cNvGrpSpPr/>
            <p:nvPr/>
          </p:nvGrpSpPr>
          <p:grpSpPr>
            <a:xfrm flipH="1">
              <a:off x="3378797" y="-325679"/>
              <a:ext cx="546717" cy="771991"/>
              <a:chOff x="4457499" y="12"/>
              <a:chExt cx="2355525" cy="3326113"/>
            </a:xfrm>
          </p:grpSpPr>
          <p:sp>
            <p:nvSpPr>
              <p:cNvPr id="1435" name="Google Shape;1435;p18"/>
              <p:cNvSpPr/>
              <p:nvPr/>
            </p:nvSpPr>
            <p:spPr>
              <a:xfrm rot="1983777">
                <a:off x="5521708" y="329565"/>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8"/>
              <p:cNvSpPr/>
              <p:nvPr/>
            </p:nvSpPr>
            <p:spPr>
              <a:xfrm rot="1984207">
                <a:off x="5658952" y="955807"/>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8"/>
              <p:cNvSpPr/>
              <p:nvPr/>
            </p:nvSpPr>
            <p:spPr>
              <a:xfrm rot="-1983777" flipH="1">
                <a:off x="4882183" y="89540"/>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8"/>
              <p:cNvSpPr/>
              <p:nvPr/>
            </p:nvSpPr>
            <p:spPr>
              <a:xfrm rot="-1984207" flipH="1">
                <a:off x="5019449" y="715782"/>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8"/>
              <p:cNvSpPr/>
              <p:nvPr/>
            </p:nvSpPr>
            <p:spPr>
              <a:xfrm>
                <a:off x="4918950" y="1282525"/>
                <a:ext cx="1578600" cy="204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 name="Google Shape;1440;p18"/>
            <p:cNvGrpSpPr/>
            <p:nvPr/>
          </p:nvGrpSpPr>
          <p:grpSpPr>
            <a:xfrm flipH="1">
              <a:off x="2723613" y="-325679"/>
              <a:ext cx="546717" cy="771991"/>
              <a:chOff x="4457499" y="12"/>
              <a:chExt cx="2355525" cy="3326113"/>
            </a:xfrm>
          </p:grpSpPr>
          <p:sp>
            <p:nvSpPr>
              <p:cNvPr id="1441" name="Google Shape;1441;p18"/>
              <p:cNvSpPr/>
              <p:nvPr/>
            </p:nvSpPr>
            <p:spPr>
              <a:xfrm rot="1983777">
                <a:off x="5521708" y="329565"/>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8"/>
              <p:cNvSpPr/>
              <p:nvPr/>
            </p:nvSpPr>
            <p:spPr>
              <a:xfrm rot="1984207">
                <a:off x="5658952" y="955807"/>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18"/>
              <p:cNvSpPr/>
              <p:nvPr/>
            </p:nvSpPr>
            <p:spPr>
              <a:xfrm rot="-1983777" flipH="1">
                <a:off x="4882183" y="89540"/>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18"/>
              <p:cNvSpPr/>
              <p:nvPr/>
            </p:nvSpPr>
            <p:spPr>
              <a:xfrm rot="-1984207" flipH="1">
                <a:off x="5019449" y="715782"/>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8"/>
              <p:cNvSpPr/>
              <p:nvPr/>
            </p:nvSpPr>
            <p:spPr>
              <a:xfrm>
                <a:off x="4918950" y="1282525"/>
                <a:ext cx="1578600" cy="204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18"/>
            <p:cNvGrpSpPr/>
            <p:nvPr/>
          </p:nvGrpSpPr>
          <p:grpSpPr>
            <a:xfrm flipH="1">
              <a:off x="2068430" y="-325679"/>
              <a:ext cx="546717" cy="771991"/>
              <a:chOff x="4457499" y="12"/>
              <a:chExt cx="2355525" cy="3326113"/>
            </a:xfrm>
          </p:grpSpPr>
          <p:sp>
            <p:nvSpPr>
              <p:cNvPr id="1447" name="Google Shape;1447;p18"/>
              <p:cNvSpPr/>
              <p:nvPr/>
            </p:nvSpPr>
            <p:spPr>
              <a:xfrm rot="1983777">
                <a:off x="5521708" y="329565"/>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8"/>
              <p:cNvSpPr/>
              <p:nvPr/>
            </p:nvSpPr>
            <p:spPr>
              <a:xfrm rot="1984207">
                <a:off x="5658952" y="955807"/>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8"/>
              <p:cNvSpPr/>
              <p:nvPr/>
            </p:nvSpPr>
            <p:spPr>
              <a:xfrm rot="-1983777" flipH="1">
                <a:off x="4882183" y="89540"/>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8"/>
              <p:cNvSpPr/>
              <p:nvPr/>
            </p:nvSpPr>
            <p:spPr>
              <a:xfrm rot="-1984207" flipH="1">
                <a:off x="5019449" y="715782"/>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8"/>
              <p:cNvSpPr/>
              <p:nvPr/>
            </p:nvSpPr>
            <p:spPr>
              <a:xfrm>
                <a:off x="4918950" y="1282525"/>
                <a:ext cx="1578600" cy="204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 name="Google Shape;1452;p18"/>
            <p:cNvGrpSpPr/>
            <p:nvPr/>
          </p:nvGrpSpPr>
          <p:grpSpPr>
            <a:xfrm flipH="1">
              <a:off x="1413247" y="-325679"/>
              <a:ext cx="546717" cy="771991"/>
              <a:chOff x="4457499" y="12"/>
              <a:chExt cx="2355525" cy="3326113"/>
            </a:xfrm>
          </p:grpSpPr>
          <p:sp>
            <p:nvSpPr>
              <p:cNvPr id="1453" name="Google Shape;1453;p18"/>
              <p:cNvSpPr/>
              <p:nvPr/>
            </p:nvSpPr>
            <p:spPr>
              <a:xfrm rot="1983777">
                <a:off x="5521708" y="329565"/>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8"/>
              <p:cNvSpPr/>
              <p:nvPr/>
            </p:nvSpPr>
            <p:spPr>
              <a:xfrm rot="1984207">
                <a:off x="5658952" y="955807"/>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8"/>
              <p:cNvSpPr/>
              <p:nvPr/>
            </p:nvSpPr>
            <p:spPr>
              <a:xfrm rot="-1983777" flipH="1">
                <a:off x="4882183" y="89540"/>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8"/>
              <p:cNvSpPr/>
              <p:nvPr/>
            </p:nvSpPr>
            <p:spPr>
              <a:xfrm rot="-1984207" flipH="1">
                <a:off x="5019449" y="715782"/>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8"/>
              <p:cNvSpPr/>
              <p:nvPr/>
            </p:nvSpPr>
            <p:spPr>
              <a:xfrm>
                <a:off x="4918950" y="1282525"/>
                <a:ext cx="1578600" cy="204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 name="Google Shape;1458;p18"/>
            <p:cNvGrpSpPr/>
            <p:nvPr/>
          </p:nvGrpSpPr>
          <p:grpSpPr>
            <a:xfrm flipH="1">
              <a:off x="758063" y="-325679"/>
              <a:ext cx="546717" cy="771991"/>
              <a:chOff x="4457499" y="12"/>
              <a:chExt cx="2355525" cy="3326113"/>
            </a:xfrm>
          </p:grpSpPr>
          <p:sp>
            <p:nvSpPr>
              <p:cNvPr id="1459" name="Google Shape;1459;p18"/>
              <p:cNvSpPr/>
              <p:nvPr/>
            </p:nvSpPr>
            <p:spPr>
              <a:xfrm rot="1983777">
                <a:off x="5521708" y="329565"/>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8"/>
              <p:cNvSpPr/>
              <p:nvPr/>
            </p:nvSpPr>
            <p:spPr>
              <a:xfrm rot="1984207">
                <a:off x="5658952" y="955807"/>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8"/>
              <p:cNvSpPr/>
              <p:nvPr/>
            </p:nvSpPr>
            <p:spPr>
              <a:xfrm rot="-1983777" flipH="1">
                <a:off x="4882183" y="89540"/>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8"/>
              <p:cNvSpPr/>
              <p:nvPr/>
            </p:nvSpPr>
            <p:spPr>
              <a:xfrm rot="-1984207" flipH="1">
                <a:off x="5019449" y="715782"/>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8"/>
              <p:cNvSpPr/>
              <p:nvPr/>
            </p:nvSpPr>
            <p:spPr>
              <a:xfrm>
                <a:off x="4918950" y="1282525"/>
                <a:ext cx="1578600" cy="204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 name="Google Shape;1464;p18"/>
            <p:cNvGrpSpPr/>
            <p:nvPr/>
          </p:nvGrpSpPr>
          <p:grpSpPr>
            <a:xfrm flipH="1">
              <a:off x="102880" y="-325679"/>
              <a:ext cx="546717" cy="771991"/>
              <a:chOff x="4457499" y="12"/>
              <a:chExt cx="2355525" cy="3326113"/>
            </a:xfrm>
          </p:grpSpPr>
          <p:sp>
            <p:nvSpPr>
              <p:cNvPr id="1465" name="Google Shape;1465;p18"/>
              <p:cNvSpPr/>
              <p:nvPr/>
            </p:nvSpPr>
            <p:spPr>
              <a:xfrm rot="1983777">
                <a:off x="5521708" y="329565"/>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8"/>
              <p:cNvSpPr/>
              <p:nvPr/>
            </p:nvSpPr>
            <p:spPr>
              <a:xfrm rot="1984207">
                <a:off x="5658952" y="955807"/>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8"/>
              <p:cNvSpPr/>
              <p:nvPr/>
            </p:nvSpPr>
            <p:spPr>
              <a:xfrm rot="-1983777" flipH="1">
                <a:off x="4882183" y="89540"/>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8"/>
              <p:cNvSpPr/>
              <p:nvPr/>
            </p:nvSpPr>
            <p:spPr>
              <a:xfrm rot="-1984207" flipH="1">
                <a:off x="5019449" y="715782"/>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8"/>
              <p:cNvSpPr/>
              <p:nvPr/>
            </p:nvSpPr>
            <p:spPr>
              <a:xfrm>
                <a:off x="4918950" y="1282525"/>
                <a:ext cx="1578600" cy="204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1470"/>
        <p:cNvGrpSpPr/>
        <p:nvPr/>
      </p:nvGrpSpPr>
      <p:grpSpPr>
        <a:xfrm>
          <a:off x="0" y="0"/>
          <a:ext cx="0" cy="0"/>
          <a:chOff x="0" y="0"/>
          <a:chExt cx="0" cy="0"/>
        </a:xfrm>
      </p:grpSpPr>
      <p:sp>
        <p:nvSpPr>
          <p:cNvPr id="1471" name="Google Shape;1471;p19"/>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500"/>
              <a:buNone/>
              <a:defRPr>
                <a:latin typeface="Albert Sans"/>
                <a:ea typeface="Albert Sans"/>
                <a:cs typeface="Albert Sans"/>
                <a:sym typeface="Albert Sans"/>
              </a:defRPr>
            </a:lvl2pPr>
            <a:lvl3pPr lvl="2">
              <a:spcBef>
                <a:spcPts val="0"/>
              </a:spcBef>
              <a:spcAft>
                <a:spcPts val="0"/>
              </a:spcAft>
              <a:buSzPts val="3500"/>
              <a:buNone/>
              <a:defRPr>
                <a:latin typeface="Albert Sans"/>
                <a:ea typeface="Albert Sans"/>
                <a:cs typeface="Albert Sans"/>
                <a:sym typeface="Albert Sans"/>
              </a:defRPr>
            </a:lvl3pPr>
            <a:lvl4pPr lvl="3">
              <a:spcBef>
                <a:spcPts val="0"/>
              </a:spcBef>
              <a:spcAft>
                <a:spcPts val="0"/>
              </a:spcAft>
              <a:buSzPts val="3500"/>
              <a:buNone/>
              <a:defRPr>
                <a:latin typeface="Albert Sans"/>
                <a:ea typeface="Albert Sans"/>
                <a:cs typeface="Albert Sans"/>
                <a:sym typeface="Albert Sans"/>
              </a:defRPr>
            </a:lvl4pPr>
            <a:lvl5pPr lvl="4">
              <a:spcBef>
                <a:spcPts val="0"/>
              </a:spcBef>
              <a:spcAft>
                <a:spcPts val="0"/>
              </a:spcAft>
              <a:buSzPts val="3500"/>
              <a:buNone/>
              <a:defRPr>
                <a:latin typeface="Albert Sans"/>
                <a:ea typeface="Albert Sans"/>
                <a:cs typeface="Albert Sans"/>
                <a:sym typeface="Albert Sans"/>
              </a:defRPr>
            </a:lvl5pPr>
            <a:lvl6pPr lvl="5">
              <a:spcBef>
                <a:spcPts val="0"/>
              </a:spcBef>
              <a:spcAft>
                <a:spcPts val="0"/>
              </a:spcAft>
              <a:buSzPts val="3500"/>
              <a:buNone/>
              <a:defRPr>
                <a:latin typeface="Albert Sans"/>
                <a:ea typeface="Albert Sans"/>
                <a:cs typeface="Albert Sans"/>
                <a:sym typeface="Albert Sans"/>
              </a:defRPr>
            </a:lvl6pPr>
            <a:lvl7pPr lvl="6">
              <a:spcBef>
                <a:spcPts val="0"/>
              </a:spcBef>
              <a:spcAft>
                <a:spcPts val="0"/>
              </a:spcAft>
              <a:buSzPts val="3500"/>
              <a:buNone/>
              <a:defRPr>
                <a:latin typeface="Albert Sans"/>
                <a:ea typeface="Albert Sans"/>
                <a:cs typeface="Albert Sans"/>
                <a:sym typeface="Albert Sans"/>
              </a:defRPr>
            </a:lvl7pPr>
            <a:lvl8pPr lvl="7">
              <a:spcBef>
                <a:spcPts val="0"/>
              </a:spcBef>
              <a:spcAft>
                <a:spcPts val="0"/>
              </a:spcAft>
              <a:buSzPts val="3500"/>
              <a:buNone/>
              <a:defRPr>
                <a:latin typeface="Albert Sans"/>
                <a:ea typeface="Albert Sans"/>
                <a:cs typeface="Albert Sans"/>
                <a:sym typeface="Albert Sans"/>
              </a:defRPr>
            </a:lvl8pPr>
            <a:lvl9pPr lvl="8">
              <a:spcBef>
                <a:spcPts val="0"/>
              </a:spcBef>
              <a:spcAft>
                <a:spcPts val="0"/>
              </a:spcAft>
              <a:buSzPts val="3500"/>
              <a:buNone/>
              <a:defRPr>
                <a:latin typeface="Albert Sans"/>
                <a:ea typeface="Albert Sans"/>
                <a:cs typeface="Albert Sans"/>
                <a:sym typeface="Albert Sans"/>
              </a:defRPr>
            </a:lvl9pPr>
          </a:lstStyle>
          <a:p>
            <a:endParaRPr/>
          </a:p>
        </p:txBody>
      </p:sp>
      <p:sp>
        <p:nvSpPr>
          <p:cNvPr id="1472" name="Google Shape;1472;p19"/>
          <p:cNvSpPr/>
          <p:nvPr/>
        </p:nvSpPr>
        <p:spPr>
          <a:xfrm flipH="1">
            <a:off x="-190500" y="4771850"/>
            <a:ext cx="9525000" cy="665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9"/>
          <p:cNvSpPr/>
          <p:nvPr/>
        </p:nvSpPr>
        <p:spPr>
          <a:xfrm flipH="1">
            <a:off x="-190500" y="-278000"/>
            <a:ext cx="9525000" cy="665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4" name="Google Shape;1474;p19"/>
          <p:cNvGrpSpPr/>
          <p:nvPr/>
        </p:nvGrpSpPr>
        <p:grpSpPr>
          <a:xfrm>
            <a:off x="228596" y="-273828"/>
            <a:ext cx="8686813" cy="590100"/>
            <a:chOff x="228596" y="-350028"/>
            <a:chExt cx="8686813" cy="590100"/>
          </a:xfrm>
        </p:grpSpPr>
        <p:sp>
          <p:nvSpPr>
            <p:cNvPr id="1475" name="Google Shape;1475;p19"/>
            <p:cNvSpPr/>
            <p:nvPr/>
          </p:nvSpPr>
          <p:spPr>
            <a:xfrm rot="-5400000" flipH="1">
              <a:off x="228596" y="-350028"/>
              <a:ext cx="590100" cy="590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9"/>
            <p:cNvSpPr/>
            <p:nvPr/>
          </p:nvSpPr>
          <p:spPr>
            <a:xfrm rot="-5400000" flipH="1">
              <a:off x="964676" y="-350028"/>
              <a:ext cx="590100" cy="590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9"/>
            <p:cNvSpPr/>
            <p:nvPr/>
          </p:nvSpPr>
          <p:spPr>
            <a:xfrm rot="-5400000" flipH="1">
              <a:off x="1700672" y="-350028"/>
              <a:ext cx="590100" cy="590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9"/>
            <p:cNvSpPr/>
            <p:nvPr/>
          </p:nvSpPr>
          <p:spPr>
            <a:xfrm rot="-5400000" flipH="1">
              <a:off x="2436668" y="-350028"/>
              <a:ext cx="590100" cy="590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9"/>
            <p:cNvSpPr/>
            <p:nvPr/>
          </p:nvSpPr>
          <p:spPr>
            <a:xfrm rot="-5400000" flipH="1">
              <a:off x="3172748" y="-350028"/>
              <a:ext cx="590100" cy="590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9"/>
            <p:cNvSpPr/>
            <p:nvPr/>
          </p:nvSpPr>
          <p:spPr>
            <a:xfrm rot="-5400000" flipH="1">
              <a:off x="3908828" y="-350028"/>
              <a:ext cx="590100" cy="590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9"/>
            <p:cNvSpPr/>
            <p:nvPr/>
          </p:nvSpPr>
          <p:spPr>
            <a:xfrm rot="-5400000" flipH="1">
              <a:off x="4644908" y="-350028"/>
              <a:ext cx="590100" cy="590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9"/>
            <p:cNvSpPr/>
            <p:nvPr/>
          </p:nvSpPr>
          <p:spPr>
            <a:xfrm rot="-5400000" flipH="1">
              <a:off x="5380988" y="-350028"/>
              <a:ext cx="590100" cy="590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9"/>
            <p:cNvSpPr/>
            <p:nvPr/>
          </p:nvSpPr>
          <p:spPr>
            <a:xfrm rot="-5400000" flipH="1">
              <a:off x="6117068" y="-350028"/>
              <a:ext cx="590100" cy="590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9"/>
            <p:cNvSpPr/>
            <p:nvPr/>
          </p:nvSpPr>
          <p:spPr>
            <a:xfrm rot="-5400000" flipH="1">
              <a:off x="6853148" y="-350028"/>
              <a:ext cx="590100" cy="590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9"/>
            <p:cNvSpPr/>
            <p:nvPr/>
          </p:nvSpPr>
          <p:spPr>
            <a:xfrm rot="-5400000" flipH="1">
              <a:off x="7589228" y="-350028"/>
              <a:ext cx="590100" cy="590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9"/>
            <p:cNvSpPr/>
            <p:nvPr/>
          </p:nvSpPr>
          <p:spPr>
            <a:xfrm rot="-5400000" flipH="1">
              <a:off x="8325309" y="-350028"/>
              <a:ext cx="590100" cy="5901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19"/>
          <p:cNvGrpSpPr/>
          <p:nvPr/>
        </p:nvGrpSpPr>
        <p:grpSpPr>
          <a:xfrm>
            <a:off x="64867" y="4845002"/>
            <a:ext cx="9014202" cy="627491"/>
            <a:chOff x="64867" y="4845002"/>
            <a:chExt cx="9014202" cy="627491"/>
          </a:xfrm>
        </p:grpSpPr>
        <p:grpSp>
          <p:nvGrpSpPr>
            <p:cNvPr id="1488" name="Google Shape;1488;p19"/>
            <p:cNvGrpSpPr/>
            <p:nvPr/>
          </p:nvGrpSpPr>
          <p:grpSpPr>
            <a:xfrm rot="-5400000" flipH="1">
              <a:off x="1388636" y="4669312"/>
              <a:ext cx="627353" cy="979009"/>
              <a:chOff x="6733550" y="760150"/>
              <a:chExt cx="1408200" cy="2197550"/>
            </a:xfrm>
          </p:grpSpPr>
          <p:sp>
            <p:nvSpPr>
              <p:cNvPr id="1489" name="Google Shape;1489;p19"/>
              <p:cNvSpPr/>
              <p:nvPr/>
            </p:nvSpPr>
            <p:spPr>
              <a:xfrm>
                <a:off x="6981025" y="760150"/>
                <a:ext cx="913200" cy="1239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9"/>
              <p:cNvSpPr/>
              <p:nvPr/>
            </p:nvSpPr>
            <p:spPr>
              <a:xfrm>
                <a:off x="6733550" y="1213800"/>
                <a:ext cx="1408200" cy="17439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19"/>
              <p:cNvSpPr/>
              <p:nvPr/>
            </p:nvSpPr>
            <p:spPr>
              <a:xfrm>
                <a:off x="7010450" y="1752275"/>
                <a:ext cx="854400" cy="854400"/>
              </a:xfrm>
              <a:prstGeom prst="ellipse">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 name="Google Shape;1492;p19"/>
            <p:cNvGrpSpPr/>
            <p:nvPr/>
          </p:nvGrpSpPr>
          <p:grpSpPr>
            <a:xfrm rot="5400000">
              <a:off x="240694" y="4669312"/>
              <a:ext cx="627353" cy="979009"/>
              <a:chOff x="6733550" y="760150"/>
              <a:chExt cx="1408200" cy="2197550"/>
            </a:xfrm>
          </p:grpSpPr>
          <p:sp>
            <p:nvSpPr>
              <p:cNvPr id="1493" name="Google Shape;1493;p19"/>
              <p:cNvSpPr/>
              <p:nvPr/>
            </p:nvSpPr>
            <p:spPr>
              <a:xfrm>
                <a:off x="6981025" y="760150"/>
                <a:ext cx="913200" cy="1239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19"/>
              <p:cNvSpPr/>
              <p:nvPr/>
            </p:nvSpPr>
            <p:spPr>
              <a:xfrm>
                <a:off x="6733550" y="1213800"/>
                <a:ext cx="1408200" cy="17439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9"/>
              <p:cNvSpPr/>
              <p:nvPr/>
            </p:nvSpPr>
            <p:spPr>
              <a:xfrm>
                <a:off x="7010450" y="1752275"/>
                <a:ext cx="854400" cy="854400"/>
              </a:xfrm>
              <a:prstGeom prst="ellipse">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19"/>
            <p:cNvGrpSpPr/>
            <p:nvPr/>
          </p:nvGrpSpPr>
          <p:grpSpPr>
            <a:xfrm rot="-5400000" flipH="1">
              <a:off x="3684377" y="4669312"/>
              <a:ext cx="627353" cy="979009"/>
              <a:chOff x="6733550" y="760150"/>
              <a:chExt cx="1408200" cy="2197550"/>
            </a:xfrm>
          </p:grpSpPr>
          <p:sp>
            <p:nvSpPr>
              <p:cNvPr id="1497" name="Google Shape;1497;p19"/>
              <p:cNvSpPr/>
              <p:nvPr/>
            </p:nvSpPr>
            <p:spPr>
              <a:xfrm>
                <a:off x="6981025" y="760150"/>
                <a:ext cx="913200" cy="1239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9"/>
              <p:cNvSpPr/>
              <p:nvPr/>
            </p:nvSpPr>
            <p:spPr>
              <a:xfrm>
                <a:off x="6733550" y="1213800"/>
                <a:ext cx="1408200" cy="17439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19"/>
              <p:cNvSpPr/>
              <p:nvPr/>
            </p:nvSpPr>
            <p:spPr>
              <a:xfrm>
                <a:off x="7010450" y="1752275"/>
                <a:ext cx="854400" cy="854400"/>
              </a:xfrm>
              <a:prstGeom prst="ellipse">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 name="Google Shape;1500;p19"/>
            <p:cNvGrpSpPr/>
            <p:nvPr/>
          </p:nvGrpSpPr>
          <p:grpSpPr>
            <a:xfrm rot="5400000">
              <a:off x="2536436" y="4669312"/>
              <a:ext cx="627353" cy="979009"/>
              <a:chOff x="6733550" y="760150"/>
              <a:chExt cx="1408200" cy="2197550"/>
            </a:xfrm>
          </p:grpSpPr>
          <p:sp>
            <p:nvSpPr>
              <p:cNvPr id="1501" name="Google Shape;1501;p19"/>
              <p:cNvSpPr/>
              <p:nvPr/>
            </p:nvSpPr>
            <p:spPr>
              <a:xfrm>
                <a:off x="6981025" y="760150"/>
                <a:ext cx="913200" cy="1239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9"/>
              <p:cNvSpPr/>
              <p:nvPr/>
            </p:nvSpPr>
            <p:spPr>
              <a:xfrm>
                <a:off x="6733550" y="1213800"/>
                <a:ext cx="1408200" cy="17439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9"/>
              <p:cNvSpPr/>
              <p:nvPr/>
            </p:nvSpPr>
            <p:spPr>
              <a:xfrm>
                <a:off x="7010450" y="1752275"/>
                <a:ext cx="854400" cy="854400"/>
              </a:xfrm>
              <a:prstGeom prst="ellipse">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 name="Google Shape;1504;p19"/>
            <p:cNvGrpSpPr/>
            <p:nvPr/>
          </p:nvGrpSpPr>
          <p:grpSpPr>
            <a:xfrm rot="-5400000" flipH="1">
              <a:off x="5980119" y="4669312"/>
              <a:ext cx="627353" cy="979009"/>
              <a:chOff x="6733550" y="760150"/>
              <a:chExt cx="1408200" cy="2197550"/>
            </a:xfrm>
          </p:grpSpPr>
          <p:sp>
            <p:nvSpPr>
              <p:cNvPr id="1505" name="Google Shape;1505;p19"/>
              <p:cNvSpPr/>
              <p:nvPr/>
            </p:nvSpPr>
            <p:spPr>
              <a:xfrm>
                <a:off x="6981025" y="760150"/>
                <a:ext cx="913200" cy="1239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9"/>
              <p:cNvSpPr/>
              <p:nvPr/>
            </p:nvSpPr>
            <p:spPr>
              <a:xfrm>
                <a:off x="6733550" y="1213800"/>
                <a:ext cx="1408200" cy="17439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9"/>
              <p:cNvSpPr/>
              <p:nvPr/>
            </p:nvSpPr>
            <p:spPr>
              <a:xfrm>
                <a:off x="7010450" y="1752275"/>
                <a:ext cx="854400" cy="854400"/>
              </a:xfrm>
              <a:prstGeom prst="ellipse">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 name="Google Shape;1508;p19"/>
            <p:cNvGrpSpPr/>
            <p:nvPr/>
          </p:nvGrpSpPr>
          <p:grpSpPr>
            <a:xfrm rot="5400000">
              <a:off x="4832178" y="4669312"/>
              <a:ext cx="627353" cy="979009"/>
              <a:chOff x="6733550" y="760150"/>
              <a:chExt cx="1408200" cy="2197550"/>
            </a:xfrm>
          </p:grpSpPr>
          <p:sp>
            <p:nvSpPr>
              <p:cNvPr id="1509" name="Google Shape;1509;p19"/>
              <p:cNvSpPr/>
              <p:nvPr/>
            </p:nvSpPr>
            <p:spPr>
              <a:xfrm>
                <a:off x="6981025" y="760150"/>
                <a:ext cx="913200" cy="1239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9"/>
              <p:cNvSpPr/>
              <p:nvPr/>
            </p:nvSpPr>
            <p:spPr>
              <a:xfrm>
                <a:off x="6733550" y="1213800"/>
                <a:ext cx="1408200" cy="17439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9"/>
              <p:cNvSpPr/>
              <p:nvPr/>
            </p:nvSpPr>
            <p:spPr>
              <a:xfrm>
                <a:off x="7010450" y="1752275"/>
                <a:ext cx="854400" cy="854400"/>
              </a:xfrm>
              <a:prstGeom prst="ellipse">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 name="Google Shape;1512;p19"/>
            <p:cNvGrpSpPr/>
            <p:nvPr/>
          </p:nvGrpSpPr>
          <p:grpSpPr>
            <a:xfrm rot="-5400000" flipH="1">
              <a:off x="8275888" y="4669175"/>
              <a:ext cx="627353" cy="979009"/>
              <a:chOff x="6733550" y="760150"/>
              <a:chExt cx="1408200" cy="2197550"/>
            </a:xfrm>
          </p:grpSpPr>
          <p:sp>
            <p:nvSpPr>
              <p:cNvPr id="1513" name="Google Shape;1513;p19"/>
              <p:cNvSpPr/>
              <p:nvPr/>
            </p:nvSpPr>
            <p:spPr>
              <a:xfrm>
                <a:off x="6981025" y="760150"/>
                <a:ext cx="913200" cy="1239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9"/>
              <p:cNvSpPr/>
              <p:nvPr/>
            </p:nvSpPr>
            <p:spPr>
              <a:xfrm>
                <a:off x="6733550" y="1213800"/>
                <a:ext cx="1408200" cy="17439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9"/>
              <p:cNvSpPr/>
              <p:nvPr/>
            </p:nvSpPr>
            <p:spPr>
              <a:xfrm>
                <a:off x="7010450" y="1752275"/>
                <a:ext cx="854400" cy="854400"/>
              </a:xfrm>
              <a:prstGeom prst="ellipse">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19"/>
            <p:cNvGrpSpPr/>
            <p:nvPr/>
          </p:nvGrpSpPr>
          <p:grpSpPr>
            <a:xfrm rot="5400000">
              <a:off x="7127976" y="4669175"/>
              <a:ext cx="627353" cy="979009"/>
              <a:chOff x="6733550" y="760150"/>
              <a:chExt cx="1408200" cy="2197550"/>
            </a:xfrm>
          </p:grpSpPr>
          <p:sp>
            <p:nvSpPr>
              <p:cNvPr id="1517" name="Google Shape;1517;p19"/>
              <p:cNvSpPr/>
              <p:nvPr/>
            </p:nvSpPr>
            <p:spPr>
              <a:xfrm>
                <a:off x="6981025" y="760150"/>
                <a:ext cx="913200" cy="1239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9"/>
              <p:cNvSpPr/>
              <p:nvPr/>
            </p:nvSpPr>
            <p:spPr>
              <a:xfrm>
                <a:off x="6733550" y="1213800"/>
                <a:ext cx="1408200" cy="17439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9"/>
              <p:cNvSpPr/>
              <p:nvPr/>
            </p:nvSpPr>
            <p:spPr>
              <a:xfrm>
                <a:off x="7010450" y="1752275"/>
                <a:ext cx="854400" cy="854400"/>
              </a:xfrm>
              <a:prstGeom prst="ellipse">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1520"/>
        <p:cNvGrpSpPr/>
        <p:nvPr/>
      </p:nvGrpSpPr>
      <p:grpSpPr>
        <a:xfrm>
          <a:off x="0" y="0"/>
          <a:ext cx="0" cy="0"/>
          <a:chOff x="0" y="0"/>
          <a:chExt cx="0" cy="0"/>
        </a:xfrm>
      </p:grpSpPr>
      <p:sp>
        <p:nvSpPr>
          <p:cNvPr id="1521" name="Google Shape;1521;p20"/>
          <p:cNvSpPr/>
          <p:nvPr/>
        </p:nvSpPr>
        <p:spPr>
          <a:xfrm>
            <a:off x="-30350" y="-501000"/>
            <a:ext cx="750300" cy="614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0"/>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500"/>
              <a:buNone/>
              <a:defRPr>
                <a:latin typeface="Albert Sans"/>
                <a:ea typeface="Albert Sans"/>
                <a:cs typeface="Albert Sans"/>
                <a:sym typeface="Albert Sans"/>
              </a:defRPr>
            </a:lvl2pPr>
            <a:lvl3pPr lvl="2">
              <a:spcBef>
                <a:spcPts val="0"/>
              </a:spcBef>
              <a:spcAft>
                <a:spcPts val="0"/>
              </a:spcAft>
              <a:buSzPts val="3500"/>
              <a:buNone/>
              <a:defRPr>
                <a:latin typeface="Albert Sans"/>
                <a:ea typeface="Albert Sans"/>
                <a:cs typeface="Albert Sans"/>
                <a:sym typeface="Albert Sans"/>
              </a:defRPr>
            </a:lvl3pPr>
            <a:lvl4pPr lvl="3">
              <a:spcBef>
                <a:spcPts val="0"/>
              </a:spcBef>
              <a:spcAft>
                <a:spcPts val="0"/>
              </a:spcAft>
              <a:buSzPts val="3500"/>
              <a:buNone/>
              <a:defRPr>
                <a:latin typeface="Albert Sans"/>
                <a:ea typeface="Albert Sans"/>
                <a:cs typeface="Albert Sans"/>
                <a:sym typeface="Albert Sans"/>
              </a:defRPr>
            </a:lvl4pPr>
            <a:lvl5pPr lvl="4">
              <a:spcBef>
                <a:spcPts val="0"/>
              </a:spcBef>
              <a:spcAft>
                <a:spcPts val="0"/>
              </a:spcAft>
              <a:buSzPts val="3500"/>
              <a:buNone/>
              <a:defRPr>
                <a:latin typeface="Albert Sans"/>
                <a:ea typeface="Albert Sans"/>
                <a:cs typeface="Albert Sans"/>
                <a:sym typeface="Albert Sans"/>
              </a:defRPr>
            </a:lvl5pPr>
            <a:lvl6pPr lvl="5">
              <a:spcBef>
                <a:spcPts val="0"/>
              </a:spcBef>
              <a:spcAft>
                <a:spcPts val="0"/>
              </a:spcAft>
              <a:buSzPts val="3500"/>
              <a:buNone/>
              <a:defRPr>
                <a:latin typeface="Albert Sans"/>
                <a:ea typeface="Albert Sans"/>
                <a:cs typeface="Albert Sans"/>
                <a:sym typeface="Albert Sans"/>
              </a:defRPr>
            </a:lvl6pPr>
            <a:lvl7pPr lvl="6">
              <a:spcBef>
                <a:spcPts val="0"/>
              </a:spcBef>
              <a:spcAft>
                <a:spcPts val="0"/>
              </a:spcAft>
              <a:buSzPts val="3500"/>
              <a:buNone/>
              <a:defRPr>
                <a:latin typeface="Albert Sans"/>
                <a:ea typeface="Albert Sans"/>
                <a:cs typeface="Albert Sans"/>
                <a:sym typeface="Albert Sans"/>
              </a:defRPr>
            </a:lvl7pPr>
            <a:lvl8pPr lvl="7">
              <a:spcBef>
                <a:spcPts val="0"/>
              </a:spcBef>
              <a:spcAft>
                <a:spcPts val="0"/>
              </a:spcAft>
              <a:buSzPts val="3500"/>
              <a:buNone/>
              <a:defRPr>
                <a:latin typeface="Albert Sans"/>
                <a:ea typeface="Albert Sans"/>
                <a:cs typeface="Albert Sans"/>
                <a:sym typeface="Albert Sans"/>
              </a:defRPr>
            </a:lvl8pPr>
            <a:lvl9pPr lvl="8">
              <a:spcBef>
                <a:spcPts val="0"/>
              </a:spcBef>
              <a:spcAft>
                <a:spcPts val="0"/>
              </a:spcAft>
              <a:buSzPts val="3500"/>
              <a:buNone/>
              <a:defRPr>
                <a:latin typeface="Albert Sans"/>
                <a:ea typeface="Albert Sans"/>
                <a:cs typeface="Albert Sans"/>
                <a:sym typeface="Albert Sans"/>
              </a:defRPr>
            </a:lvl9pPr>
          </a:lstStyle>
          <a:p>
            <a:endParaRPr/>
          </a:p>
        </p:txBody>
      </p:sp>
      <p:sp>
        <p:nvSpPr>
          <p:cNvPr id="1523" name="Google Shape;1523;p20"/>
          <p:cNvSpPr/>
          <p:nvPr/>
        </p:nvSpPr>
        <p:spPr>
          <a:xfrm>
            <a:off x="8440499" y="-22525"/>
            <a:ext cx="1099800" cy="5238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4" name="Google Shape;1524;p20"/>
          <p:cNvGrpSpPr/>
          <p:nvPr/>
        </p:nvGrpSpPr>
        <p:grpSpPr>
          <a:xfrm>
            <a:off x="8430763" y="5"/>
            <a:ext cx="1167749" cy="5143506"/>
            <a:chOff x="8341938" y="5"/>
            <a:chExt cx="1167749" cy="5143506"/>
          </a:xfrm>
        </p:grpSpPr>
        <p:grpSp>
          <p:nvGrpSpPr>
            <p:cNvPr id="1525" name="Google Shape;1525;p20"/>
            <p:cNvGrpSpPr/>
            <p:nvPr/>
          </p:nvGrpSpPr>
          <p:grpSpPr>
            <a:xfrm rot="2458713">
              <a:off x="8576685" y="109268"/>
              <a:ext cx="698255" cy="976855"/>
              <a:chOff x="2812300" y="507550"/>
              <a:chExt cx="1194000" cy="1670400"/>
            </a:xfrm>
          </p:grpSpPr>
          <p:sp>
            <p:nvSpPr>
              <p:cNvPr id="1526" name="Google Shape;1526;p20"/>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0"/>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0"/>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 name="Google Shape;1529;p20"/>
            <p:cNvGrpSpPr/>
            <p:nvPr/>
          </p:nvGrpSpPr>
          <p:grpSpPr>
            <a:xfrm rot="-2458713" flipH="1">
              <a:off x="8576685" y="1096299"/>
              <a:ext cx="698255" cy="976855"/>
              <a:chOff x="2812300" y="507550"/>
              <a:chExt cx="1194000" cy="1670400"/>
            </a:xfrm>
          </p:grpSpPr>
          <p:sp>
            <p:nvSpPr>
              <p:cNvPr id="1530" name="Google Shape;1530;p20"/>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0"/>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0"/>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 name="Google Shape;1533;p20"/>
            <p:cNvGrpSpPr/>
            <p:nvPr/>
          </p:nvGrpSpPr>
          <p:grpSpPr>
            <a:xfrm rot="2458713">
              <a:off x="8576685" y="2083330"/>
              <a:ext cx="698255" cy="976855"/>
              <a:chOff x="2812300" y="507550"/>
              <a:chExt cx="1194000" cy="1670400"/>
            </a:xfrm>
          </p:grpSpPr>
          <p:sp>
            <p:nvSpPr>
              <p:cNvPr id="1534" name="Google Shape;1534;p20"/>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0"/>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0"/>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 name="Google Shape;1537;p20"/>
            <p:cNvGrpSpPr/>
            <p:nvPr/>
          </p:nvGrpSpPr>
          <p:grpSpPr>
            <a:xfrm rot="-2458713" flipH="1">
              <a:off x="8576685" y="3070362"/>
              <a:ext cx="698255" cy="976855"/>
              <a:chOff x="2812300" y="507550"/>
              <a:chExt cx="1194000" cy="1670400"/>
            </a:xfrm>
          </p:grpSpPr>
          <p:sp>
            <p:nvSpPr>
              <p:cNvPr id="1538" name="Google Shape;1538;p20"/>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0"/>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0"/>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 name="Google Shape;1541;p20"/>
            <p:cNvGrpSpPr/>
            <p:nvPr/>
          </p:nvGrpSpPr>
          <p:grpSpPr>
            <a:xfrm rot="2458713">
              <a:off x="8576685" y="4057393"/>
              <a:ext cx="698255" cy="976855"/>
              <a:chOff x="2812300" y="507550"/>
              <a:chExt cx="1194000" cy="1670400"/>
            </a:xfrm>
          </p:grpSpPr>
          <p:sp>
            <p:nvSpPr>
              <p:cNvPr id="1542" name="Google Shape;1542;p20"/>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0"/>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0"/>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5" name="Google Shape;1545;p20"/>
          <p:cNvGrpSpPr/>
          <p:nvPr/>
        </p:nvGrpSpPr>
        <p:grpSpPr>
          <a:xfrm>
            <a:off x="-912511" y="-965536"/>
            <a:ext cx="1756624" cy="4319824"/>
            <a:chOff x="-973108" y="216914"/>
            <a:chExt cx="1756624" cy="4319824"/>
          </a:xfrm>
        </p:grpSpPr>
        <p:grpSp>
          <p:nvGrpSpPr>
            <p:cNvPr id="1546" name="Google Shape;1546;p20"/>
            <p:cNvGrpSpPr/>
            <p:nvPr/>
          </p:nvGrpSpPr>
          <p:grpSpPr>
            <a:xfrm rot="-3022788">
              <a:off x="-718604" y="471417"/>
              <a:ext cx="1247616" cy="1247616"/>
              <a:chOff x="6836275" y="3036992"/>
              <a:chExt cx="1732200" cy="1732200"/>
            </a:xfrm>
          </p:grpSpPr>
          <p:sp>
            <p:nvSpPr>
              <p:cNvPr id="1547" name="Google Shape;1547;p20"/>
              <p:cNvSpPr/>
              <p:nvPr/>
            </p:nvSpPr>
            <p:spPr>
              <a:xfrm rot="10800000">
                <a:off x="6836275" y="3036992"/>
                <a:ext cx="1732200" cy="1732200"/>
              </a:xfrm>
              <a:prstGeom prst="blockArc">
                <a:avLst>
                  <a:gd name="adj1" fmla="val 10800000"/>
                  <a:gd name="adj2" fmla="val 3247"/>
                  <a:gd name="adj3" fmla="val 3216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0"/>
              <p:cNvSpPr/>
              <p:nvPr/>
            </p:nvSpPr>
            <p:spPr>
              <a:xfrm rot="10800000">
                <a:off x="6836275" y="3036992"/>
                <a:ext cx="1732200" cy="1732200"/>
              </a:xfrm>
              <a:prstGeom prst="blockArc">
                <a:avLst>
                  <a:gd name="adj1" fmla="val 10800000"/>
                  <a:gd name="adj2" fmla="val 21594355"/>
                  <a:gd name="adj3" fmla="val 410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 name="Google Shape;1549;p20"/>
            <p:cNvGrpSpPr/>
            <p:nvPr/>
          </p:nvGrpSpPr>
          <p:grpSpPr>
            <a:xfrm rot="-3022788">
              <a:off x="-718604" y="1753017"/>
              <a:ext cx="1247616" cy="1247616"/>
              <a:chOff x="6836275" y="3036992"/>
              <a:chExt cx="1732200" cy="1732200"/>
            </a:xfrm>
          </p:grpSpPr>
          <p:sp>
            <p:nvSpPr>
              <p:cNvPr id="1550" name="Google Shape;1550;p20"/>
              <p:cNvSpPr/>
              <p:nvPr/>
            </p:nvSpPr>
            <p:spPr>
              <a:xfrm rot="10800000">
                <a:off x="6836275" y="3036992"/>
                <a:ext cx="1732200" cy="1732200"/>
              </a:xfrm>
              <a:prstGeom prst="blockArc">
                <a:avLst>
                  <a:gd name="adj1" fmla="val 10800000"/>
                  <a:gd name="adj2" fmla="val 3247"/>
                  <a:gd name="adj3" fmla="val 3216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0"/>
              <p:cNvSpPr/>
              <p:nvPr/>
            </p:nvSpPr>
            <p:spPr>
              <a:xfrm rot="10800000">
                <a:off x="6836275" y="3036992"/>
                <a:ext cx="1732200" cy="1732200"/>
              </a:xfrm>
              <a:prstGeom prst="blockArc">
                <a:avLst>
                  <a:gd name="adj1" fmla="val 10800000"/>
                  <a:gd name="adj2" fmla="val 21594355"/>
                  <a:gd name="adj3" fmla="val 410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 name="Google Shape;1552;p20"/>
            <p:cNvGrpSpPr/>
            <p:nvPr/>
          </p:nvGrpSpPr>
          <p:grpSpPr>
            <a:xfrm rot="-3022788">
              <a:off x="-718604" y="3034617"/>
              <a:ext cx="1247616" cy="1247616"/>
              <a:chOff x="6836275" y="3036992"/>
              <a:chExt cx="1732200" cy="1732200"/>
            </a:xfrm>
          </p:grpSpPr>
          <p:sp>
            <p:nvSpPr>
              <p:cNvPr id="1553" name="Google Shape;1553;p20"/>
              <p:cNvSpPr/>
              <p:nvPr/>
            </p:nvSpPr>
            <p:spPr>
              <a:xfrm rot="10800000">
                <a:off x="6836275" y="3036992"/>
                <a:ext cx="1732200" cy="1732200"/>
              </a:xfrm>
              <a:prstGeom prst="blockArc">
                <a:avLst>
                  <a:gd name="adj1" fmla="val 10800000"/>
                  <a:gd name="adj2" fmla="val 3247"/>
                  <a:gd name="adj3" fmla="val 3216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0"/>
              <p:cNvSpPr/>
              <p:nvPr/>
            </p:nvSpPr>
            <p:spPr>
              <a:xfrm rot="10800000">
                <a:off x="6836275" y="3036992"/>
                <a:ext cx="1732200" cy="1732200"/>
              </a:xfrm>
              <a:prstGeom prst="blockArc">
                <a:avLst>
                  <a:gd name="adj1" fmla="val 10800000"/>
                  <a:gd name="adj2" fmla="val 21594355"/>
                  <a:gd name="adj3" fmla="val 410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5" name="Google Shape;1555;p20"/>
          <p:cNvGrpSpPr/>
          <p:nvPr/>
        </p:nvGrpSpPr>
        <p:grpSpPr>
          <a:xfrm>
            <a:off x="-912511" y="2858489"/>
            <a:ext cx="1756624" cy="4319824"/>
            <a:chOff x="-973108" y="216914"/>
            <a:chExt cx="1756624" cy="4319824"/>
          </a:xfrm>
        </p:grpSpPr>
        <p:grpSp>
          <p:nvGrpSpPr>
            <p:cNvPr id="1556" name="Google Shape;1556;p20"/>
            <p:cNvGrpSpPr/>
            <p:nvPr/>
          </p:nvGrpSpPr>
          <p:grpSpPr>
            <a:xfrm rot="-3022788">
              <a:off x="-718604" y="471417"/>
              <a:ext cx="1247616" cy="1247616"/>
              <a:chOff x="6836275" y="3036992"/>
              <a:chExt cx="1732200" cy="1732200"/>
            </a:xfrm>
          </p:grpSpPr>
          <p:sp>
            <p:nvSpPr>
              <p:cNvPr id="1557" name="Google Shape;1557;p20"/>
              <p:cNvSpPr/>
              <p:nvPr/>
            </p:nvSpPr>
            <p:spPr>
              <a:xfrm rot="10800000">
                <a:off x="6836275" y="3036992"/>
                <a:ext cx="1732200" cy="1732200"/>
              </a:xfrm>
              <a:prstGeom prst="blockArc">
                <a:avLst>
                  <a:gd name="adj1" fmla="val 10800000"/>
                  <a:gd name="adj2" fmla="val 3247"/>
                  <a:gd name="adj3" fmla="val 3216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0"/>
              <p:cNvSpPr/>
              <p:nvPr/>
            </p:nvSpPr>
            <p:spPr>
              <a:xfrm rot="10800000">
                <a:off x="6836275" y="3036992"/>
                <a:ext cx="1732200" cy="1732200"/>
              </a:xfrm>
              <a:prstGeom prst="blockArc">
                <a:avLst>
                  <a:gd name="adj1" fmla="val 10800000"/>
                  <a:gd name="adj2" fmla="val 21594355"/>
                  <a:gd name="adj3" fmla="val 410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 name="Google Shape;1559;p20"/>
            <p:cNvGrpSpPr/>
            <p:nvPr/>
          </p:nvGrpSpPr>
          <p:grpSpPr>
            <a:xfrm rot="-3022788">
              <a:off x="-718604" y="1753017"/>
              <a:ext cx="1247616" cy="1247616"/>
              <a:chOff x="6836275" y="3036992"/>
              <a:chExt cx="1732200" cy="1732200"/>
            </a:xfrm>
          </p:grpSpPr>
          <p:sp>
            <p:nvSpPr>
              <p:cNvPr id="1560" name="Google Shape;1560;p20"/>
              <p:cNvSpPr/>
              <p:nvPr/>
            </p:nvSpPr>
            <p:spPr>
              <a:xfrm rot="10800000">
                <a:off x="6836275" y="3036992"/>
                <a:ext cx="1732200" cy="1732200"/>
              </a:xfrm>
              <a:prstGeom prst="blockArc">
                <a:avLst>
                  <a:gd name="adj1" fmla="val 10800000"/>
                  <a:gd name="adj2" fmla="val 3247"/>
                  <a:gd name="adj3" fmla="val 3216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0"/>
              <p:cNvSpPr/>
              <p:nvPr/>
            </p:nvSpPr>
            <p:spPr>
              <a:xfrm rot="10800000">
                <a:off x="6836275" y="3036992"/>
                <a:ext cx="1732200" cy="1732200"/>
              </a:xfrm>
              <a:prstGeom prst="blockArc">
                <a:avLst>
                  <a:gd name="adj1" fmla="val 10800000"/>
                  <a:gd name="adj2" fmla="val 21594355"/>
                  <a:gd name="adj3" fmla="val 410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 name="Google Shape;1562;p20"/>
            <p:cNvGrpSpPr/>
            <p:nvPr/>
          </p:nvGrpSpPr>
          <p:grpSpPr>
            <a:xfrm rot="-3022788">
              <a:off x="-718604" y="3034617"/>
              <a:ext cx="1247616" cy="1247616"/>
              <a:chOff x="6836275" y="3036992"/>
              <a:chExt cx="1732200" cy="1732200"/>
            </a:xfrm>
          </p:grpSpPr>
          <p:sp>
            <p:nvSpPr>
              <p:cNvPr id="1563" name="Google Shape;1563;p20"/>
              <p:cNvSpPr/>
              <p:nvPr/>
            </p:nvSpPr>
            <p:spPr>
              <a:xfrm rot="10800000">
                <a:off x="6836275" y="3036992"/>
                <a:ext cx="1732200" cy="1732200"/>
              </a:xfrm>
              <a:prstGeom prst="blockArc">
                <a:avLst>
                  <a:gd name="adj1" fmla="val 10800000"/>
                  <a:gd name="adj2" fmla="val 3247"/>
                  <a:gd name="adj3" fmla="val 3216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0"/>
              <p:cNvSpPr/>
              <p:nvPr/>
            </p:nvSpPr>
            <p:spPr>
              <a:xfrm rot="10800000">
                <a:off x="6836275" y="3036992"/>
                <a:ext cx="1732200" cy="1732200"/>
              </a:xfrm>
              <a:prstGeom prst="blockArc">
                <a:avLst>
                  <a:gd name="adj1" fmla="val 10800000"/>
                  <a:gd name="adj2" fmla="val 21594355"/>
                  <a:gd name="adj3" fmla="val 410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565"/>
        <p:cNvGrpSpPr/>
        <p:nvPr/>
      </p:nvGrpSpPr>
      <p:grpSpPr>
        <a:xfrm>
          <a:off x="0" y="0"/>
          <a:ext cx="0" cy="0"/>
          <a:chOff x="0" y="0"/>
          <a:chExt cx="0" cy="0"/>
        </a:xfrm>
      </p:grpSpPr>
      <p:sp>
        <p:nvSpPr>
          <p:cNvPr id="1566" name="Google Shape;1566;p21"/>
          <p:cNvSpPr/>
          <p:nvPr/>
        </p:nvSpPr>
        <p:spPr>
          <a:xfrm>
            <a:off x="6000" y="4604000"/>
            <a:ext cx="9144000" cy="591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1"/>
          <p:cNvSpPr/>
          <p:nvPr/>
        </p:nvSpPr>
        <p:spPr>
          <a:xfrm>
            <a:off x="6000" y="-51425"/>
            <a:ext cx="9144000" cy="591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1"/>
          <p:cNvSpPr txBox="1">
            <a:spLocks noGrp="1"/>
          </p:cNvSpPr>
          <p:nvPr>
            <p:ph type="title"/>
          </p:nvPr>
        </p:nvSpPr>
        <p:spPr>
          <a:xfrm>
            <a:off x="1027325" y="536450"/>
            <a:ext cx="5056500" cy="1058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69" name="Google Shape;1569;p21"/>
          <p:cNvSpPr txBox="1">
            <a:spLocks noGrp="1"/>
          </p:cNvSpPr>
          <p:nvPr>
            <p:ph type="subTitle" idx="1"/>
          </p:nvPr>
        </p:nvSpPr>
        <p:spPr>
          <a:xfrm>
            <a:off x="1027325" y="1688675"/>
            <a:ext cx="5056500" cy="1058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71" name="Google Shape;1571;p21"/>
          <p:cNvSpPr/>
          <p:nvPr/>
        </p:nvSpPr>
        <p:spPr>
          <a:xfrm rot="-5400000">
            <a:off x="5058700" y="1128300"/>
            <a:ext cx="5477100" cy="2787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2" name="Google Shape;1572;p21"/>
          <p:cNvGrpSpPr/>
          <p:nvPr/>
        </p:nvGrpSpPr>
        <p:grpSpPr>
          <a:xfrm>
            <a:off x="6590739" y="51881"/>
            <a:ext cx="2413004" cy="4986991"/>
            <a:chOff x="6590739" y="51881"/>
            <a:chExt cx="2413004" cy="4986991"/>
          </a:xfrm>
        </p:grpSpPr>
        <p:grpSp>
          <p:nvGrpSpPr>
            <p:cNvPr id="1573" name="Google Shape;1573;p21"/>
            <p:cNvGrpSpPr/>
            <p:nvPr/>
          </p:nvGrpSpPr>
          <p:grpSpPr>
            <a:xfrm rot="-1403852">
              <a:off x="6718579" y="130229"/>
              <a:ext cx="551524" cy="758220"/>
              <a:chOff x="185625" y="-73775"/>
              <a:chExt cx="1290600" cy="1773900"/>
            </a:xfrm>
          </p:grpSpPr>
          <p:sp>
            <p:nvSpPr>
              <p:cNvPr id="1574" name="Google Shape;1574;p21"/>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1"/>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 name="Google Shape;1576;p21"/>
            <p:cNvGrpSpPr/>
            <p:nvPr/>
          </p:nvGrpSpPr>
          <p:grpSpPr>
            <a:xfrm rot="-1403852">
              <a:off x="7521479" y="130229"/>
              <a:ext cx="551524" cy="758220"/>
              <a:chOff x="185625" y="-73775"/>
              <a:chExt cx="1290600" cy="1773900"/>
            </a:xfrm>
          </p:grpSpPr>
          <p:sp>
            <p:nvSpPr>
              <p:cNvPr id="1577" name="Google Shape;1577;p21"/>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1"/>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 name="Google Shape;1579;p21"/>
            <p:cNvGrpSpPr/>
            <p:nvPr/>
          </p:nvGrpSpPr>
          <p:grpSpPr>
            <a:xfrm rot="-1403852">
              <a:off x="8324379" y="130229"/>
              <a:ext cx="551524" cy="758220"/>
              <a:chOff x="185625" y="-73775"/>
              <a:chExt cx="1290600" cy="1773900"/>
            </a:xfrm>
          </p:grpSpPr>
          <p:sp>
            <p:nvSpPr>
              <p:cNvPr id="1580" name="Google Shape;1580;p21"/>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1"/>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 name="Google Shape;1582;p21"/>
            <p:cNvGrpSpPr/>
            <p:nvPr/>
          </p:nvGrpSpPr>
          <p:grpSpPr>
            <a:xfrm rot="-1403852">
              <a:off x="6718579" y="1148247"/>
              <a:ext cx="551524" cy="758220"/>
              <a:chOff x="185625" y="-73775"/>
              <a:chExt cx="1290600" cy="1773900"/>
            </a:xfrm>
          </p:grpSpPr>
          <p:sp>
            <p:nvSpPr>
              <p:cNvPr id="1583" name="Google Shape;1583;p21"/>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1"/>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 name="Google Shape;1585;p21"/>
            <p:cNvGrpSpPr/>
            <p:nvPr/>
          </p:nvGrpSpPr>
          <p:grpSpPr>
            <a:xfrm rot="-1403852">
              <a:off x="7521479" y="1148247"/>
              <a:ext cx="551524" cy="758220"/>
              <a:chOff x="185625" y="-73775"/>
              <a:chExt cx="1290600" cy="1773900"/>
            </a:xfrm>
          </p:grpSpPr>
          <p:sp>
            <p:nvSpPr>
              <p:cNvPr id="1586" name="Google Shape;1586;p21"/>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1"/>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 name="Google Shape;1588;p21"/>
            <p:cNvGrpSpPr/>
            <p:nvPr/>
          </p:nvGrpSpPr>
          <p:grpSpPr>
            <a:xfrm rot="-1403852">
              <a:off x="8324379" y="1148247"/>
              <a:ext cx="551524" cy="758220"/>
              <a:chOff x="185625" y="-73775"/>
              <a:chExt cx="1290600" cy="1773900"/>
            </a:xfrm>
          </p:grpSpPr>
          <p:sp>
            <p:nvSpPr>
              <p:cNvPr id="1589" name="Google Shape;1589;p21"/>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1"/>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 name="Google Shape;1591;p21"/>
            <p:cNvGrpSpPr/>
            <p:nvPr/>
          </p:nvGrpSpPr>
          <p:grpSpPr>
            <a:xfrm rot="-1403852">
              <a:off x="6718579" y="2166266"/>
              <a:ext cx="551524" cy="758220"/>
              <a:chOff x="185625" y="-73775"/>
              <a:chExt cx="1290600" cy="1773900"/>
            </a:xfrm>
          </p:grpSpPr>
          <p:sp>
            <p:nvSpPr>
              <p:cNvPr id="1592" name="Google Shape;1592;p21"/>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1"/>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21"/>
            <p:cNvGrpSpPr/>
            <p:nvPr/>
          </p:nvGrpSpPr>
          <p:grpSpPr>
            <a:xfrm rot="-1403852">
              <a:off x="7521479" y="2166266"/>
              <a:ext cx="551524" cy="758220"/>
              <a:chOff x="185625" y="-73775"/>
              <a:chExt cx="1290600" cy="1773900"/>
            </a:xfrm>
          </p:grpSpPr>
          <p:sp>
            <p:nvSpPr>
              <p:cNvPr id="1595" name="Google Shape;1595;p21"/>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1"/>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 name="Google Shape;1597;p21"/>
            <p:cNvGrpSpPr/>
            <p:nvPr/>
          </p:nvGrpSpPr>
          <p:grpSpPr>
            <a:xfrm rot="-1403852">
              <a:off x="8324379" y="2166266"/>
              <a:ext cx="551524" cy="758220"/>
              <a:chOff x="185625" y="-73775"/>
              <a:chExt cx="1290600" cy="1773900"/>
            </a:xfrm>
          </p:grpSpPr>
          <p:sp>
            <p:nvSpPr>
              <p:cNvPr id="1598" name="Google Shape;1598;p21"/>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1"/>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 name="Google Shape;1600;p21"/>
            <p:cNvGrpSpPr/>
            <p:nvPr/>
          </p:nvGrpSpPr>
          <p:grpSpPr>
            <a:xfrm rot="-1403852">
              <a:off x="6718579" y="3184285"/>
              <a:ext cx="551524" cy="758220"/>
              <a:chOff x="185625" y="-73775"/>
              <a:chExt cx="1290600" cy="1773900"/>
            </a:xfrm>
          </p:grpSpPr>
          <p:sp>
            <p:nvSpPr>
              <p:cNvPr id="1601" name="Google Shape;1601;p21"/>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1"/>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 name="Google Shape;1603;p21"/>
            <p:cNvGrpSpPr/>
            <p:nvPr/>
          </p:nvGrpSpPr>
          <p:grpSpPr>
            <a:xfrm rot="-1403852">
              <a:off x="7521479" y="3184285"/>
              <a:ext cx="551524" cy="758220"/>
              <a:chOff x="185625" y="-73775"/>
              <a:chExt cx="1290600" cy="1773900"/>
            </a:xfrm>
          </p:grpSpPr>
          <p:sp>
            <p:nvSpPr>
              <p:cNvPr id="1604" name="Google Shape;1604;p21"/>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1"/>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 name="Google Shape;1606;p21"/>
            <p:cNvGrpSpPr/>
            <p:nvPr/>
          </p:nvGrpSpPr>
          <p:grpSpPr>
            <a:xfrm rot="-1403852">
              <a:off x="8324379" y="3184285"/>
              <a:ext cx="551524" cy="758220"/>
              <a:chOff x="185625" y="-73775"/>
              <a:chExt cx="1290600" cy="1773900"/>
            </a:xfrm>
          </p:grpSpPr>
          <p:sp>
            <p:nvSpPr>
              <p:cNvPr id="1607" name="Google Shape;1607;p21"/>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1"/>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 name="Google Shape;1609;p21"/>
            <p:cNvGrpSpPr/>
            <p:nvPr/>
          </p:nvGrpSpPr>
          <p:grpSpPr>
            <a:xfrm rot="-1403852">
              <a:off x="6718579" y="4202304"/>
              <a:ext cx="551524" cy="758220"/>
              <a:chOff x="185625" y="-73775"/>
              <a:chExt cx="1290600" cy="1773900"/>
            </a:xfrm>
          </p:grpSpPr>
          <p:sp>
            <p:nvSpPr>
              <p:cNvPr id="1610" name="Google Shape;1610;p21"/>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1"/>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 name="Google Shape;1612;p21"/>
            <p:cNvGrpSpPr/>
            <p:nvPr/>
          </p:nvGrpSpPr>
          <p:grpSpPr>
            <a:xfrm rot="-1403852">
              <a:off x="7521479" y="4202304"/>
              <a:ext cx="551524" cy="758220"/>
              <a:chOff x="185625" y="-73775"/>
              <a:chExt cx="1290600" cy="1773900"/>
            </a:xfrm>
          </p:grpSpPr>
          <p:sp>
            <p:nvSpPr>
              <p:cNvPr id="1613" name="Google Shape;1613;p21"/>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1"/>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 name="Google Shape;1615;p21"/>
            <p:cNvGrpSpPr/>
            <p:nvPr/>
          </p:nvGrpSpPr>
          <p:grpSpPr>
            <a:xfrm rot="-1403852">
              <a:off x="8324379" y="4202304"/>
              <a:ext cx="551524" cy="758220"/>
              <a:chOff x="185625" y="-73775"/>
              <a:chExt cx="1290600" cy="1773900"/>
            </a:xfrm>
          </p:grpSpPr>
          <p:sp>
            <p:nvSpPr>
              <p:cNvPr id="1616" name="Google Shape;1616;p21"/>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1"/>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18" name="Google Shape;1618;p21"/>
          <p:cNvSpPr/>
          <p:nvPr/>
        </p:nvSpPr>
        <p:spPr>
          <a:xfrm>
            <a:off x="-30350" y="-501000"/>
            <a:ext cx="750300" cy="614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9" name="Google Shape;1619;p21"/>
          <p:cNvGrpSpPr/>
          <p:nvPr/>
        </p:nvGrpSpPr>
        <p:grpSpPr>
          <a:xfrm rot="10800000">
            <a:off x="-807697" y="-105974"/>
            <a:ext cx="1408200" cy="2197550"/>
            <a:chOff x="6733550" y="760150"/>
            <a:chExt cx="1408200" cy="2197550"/>
          </a:xfrm>
        </p:grpSpPr>
        <p:sp>
          <p:nvSpPr>
            <p:cNvPr id="1620" name="Google Shape;1620;p21"/>
            <p:cNvSpPr/>
            <p:nvPr/>
          </p:nvSpPr>
          <p:spPr>
            <a:xfrm>
              <a:off x="6981025" y="760150"/>
              <a:ext cx="913200" cy="1239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1"/>
            <p:cNvSpPr/>
            <p:nvPr/>
          </p:nvSpPr>
          <p:spPr>
            <a:xfrm>
              <a:off x="6733550" y="1213800"/>
              <a:ext cx="1408200" cy="17439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1"/>
            <p:cNvSpPr/>
            <p:nvPr/>
          </p:nvSpPr>
          <p:spPr>
            <a:xfrm>
              <a:off x="7010450" y="1752275"/>
              <a:ext cx="854400" cy="854400"/>
            </a:xfrm>
            <a:prstGeom prst="ellipse">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 name="Google Shape;1623;p21"/>
          <p:cNvGrpSpPr/>
          <p:nvPr/>
        </p:nvGrpSpPr>
        <p:grpSpPr>
          <a:xfrm>
            <a:off x="-807697" y="2230450"/>
            <a:ext cx="1408200" cy="2197550"/>
            <a:chOff x="6733550" y="760150"/>
            <a:chExt cx="1408200" cy="2197550"/>
          </a:xfrm>
        </p:grpSpPr>
        <p:sp>
          <p:nvSpPr>
            <p:cNvPr id="1624" name="Google Shape;1624;p21"/>
            <p:cNvSpPr/>
            <p:nvPr/>
          </p:nvSpPr>
          <p:spPr>
            <a:xfrm>
              <a:off x="6981025" y="760150"/>
              <a:ext cx="913200" cy="1239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1"/>
            <p:cNvSpPr/>
            <p:nvPr/>
          </p:nvSpPr>
          <p:spPr>
            <a:xfrm>
              <a:off x="6733550" y="1213800"/>
              <a:ext cx="1408200" cy="17439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1"/>
            <p:cNvSpPr/>
            <p:nvPr/>
          </p:nvSpPr>
          <p:spPr>
            <a:xfrm>
              <a:off x="7010450" y="1752275"/>
              <a:ext cx="854400" cy="854400"/>
            </a:xfrm>
            <a:prstGeom prst="ellipse">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21"/>
          <p:cNvGrpSpPr/>
          <p:nvPr/>
        </p:nvGrpSpPr>
        <p:grpSpPr>
          <a:xfrm>
            <a:off x="825249" y="-929076"/>
            <a:ext cx="5715897" cy="1373875"/>
            <a:chOff x="825249" y="-929076"/>
            <a:chExt cx="5715897" cy="1373875"/>
          </a:xfrm>
        </p:grpSpPr>
        <p:sp>
          <p:nvSpPr>
            <p:cNvPr id="1628" name="Google Shape;1628;p21"/>
            <p:cNvSpPr/>
            <p:nvPr/>
          </p:nvSpPr>
          <p:spPr>
            <a:xfrm rot="-899314" flipH="1">
              <a:off x="4041453" y="-502349"/>
              <a:ext cx="924439" cy="799816"/>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dk2"/>
            </a:solidFill>
            <a:ln>
              <a:noFill/>
            </a:ln>
          </p:spPr>
        </p:sp>
        <p:sp>
          <p:nvSpPr>
            <p:cNvPr id="1629" name="Google Shape;1629;p21"/>
            <p:cNvSpPr/>
            <p:nvPr/>
          </p:nvSpPr>
          <p:spPr>
            <a:xfrm rot="-899314" flipH="1">
              <a:off x="3620230" y="-823138"/>
              <a:ext cx="924439" cy="799816"/>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dk2"/>
            </a:solidFill>
            <a:ln>
              <a:noFill/>
            </a:ln>
          </p:spPr>
        </p:sp>
        <p:sp>
          <p:nvSpPr>
            <p:cNvPr id="1630" name="Google Shape;1630;p21"/>
            <p:cNvSpPr/>
            <p:nvPr/>
          </p:nvSpPr>
          <p:spPr>
            <a:xfrm rot="-899314" flipH="1">
              <a:off x="2653516" y="-502349"/>
              <a:ext cx="924439" cy="799816"/>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dk2"/>
            </a:solidFill>
            <a:ln>
              <a:noFill/>
            </a:ln>
          </p:spPr>
        </p:sp>
        <p:sp>
          <p:nvSpPr>
            <p:cNvPr id="1631" name="Google Shape;1631;p21"/>
            <p:cNvSpPr/>
            <p:nvPr/>
          </p:nvSpPr>
          <p:spPr>
            <a:xfrm rot="-899314" flipH="1">
              <a:off x="2231504" y="-823140"/>
              <a:ext cx="924439" cy="799816"/>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dk2"/>
            </a:solidFill>
            <a:ln>
              <a:noFill/>
            </a:ln>
          </p:spPr>
        </p:sp>
        <p:sp>
          <p:nvSpPr>
            <p:cNvPr id="1632" name="Google Shape;1632;p21"/>
            <p:cNvSpPr/>
            <p:nvPr/>
          </p:nvSpPr>
          <p:spPr>
            <a:xfrm rot="-899314" flipH="1">
              <a:off x="1324840" y="-460954"/>
              <a:ext cx="924439" cy="799816"/>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dk2"/>
            </a:solidFill>
            <a:ln>
              <a:noFill/>
            </a:ln>
          </p:spPr>
        </p:sp>
        <p:sp>
          <p:nvSpPr>
            <p:cNvPr id="1633" name="Google Shape;1633;p21"/>
            <p:cNvSpPr/>
            <p:nvPr/>
          </p:nvSpPr>
          <p:spPr>
            <a:xfrm rot="-899314" flipH="1">
              <a:off x="912949" y="-823138"/>
              <a:ext cx="924439" cy="799816"/>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dk2"/>
            </a:solidFill>
            <a:ln>
              <a:noFill/>
            </a:ln>
          </p:spPr>
        </p:sp>
        <p:sp>
          <p:nvSpPr>
            <p:cNvPr id="1634" name="Google Shape;1634;p21"/>
            <p:cNvSpPr/>
            <p:nvPr/>
          </p:nvSpPr>
          <p:spPr>
            <a:xfrm rot="-899314" flipH="1">
              <a:off x="4708003" y="-502349"/>
              <a:ext cx="924439" cy="799816"/>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dk2"/>
            </a:solidFill>
            <a:ln>
              <a:noFill/>
            </a:ln>
          </p:spPr>
        </p:sp>
        <p:sp>
          <p:nvSpPr>
            <p:cNvPr id="1635" name="Google Shape;1635;p21"/>
            <p:cNvSpPr/>
            <p:nvPr/>
          </p:nvSpPr>
          <p:spPr>
            <a:xfrm rot="-899314" flipH="1">
              <a:off x="5529005" y="-823138"/>
              <a:ext cx="924439" cy="799816"/>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dk2"/>
            </a:solidFill>
            <a:ln>
              <a:noFill/>
            </a:ln>
          </p:spPr>
        </p:sp>
      </p:grpSp>
      <p:grpSp>
        <p:nvGrpSpPr>
          <p:cNvPr id="1636" name="Google Shape;1636;p21"/>
          <p:cNvGrpSpPr/>
          <p:nvPr/>
        </p:nvGrpSpPr>
        <p:grpSpPr>
          <a:xfrm>
            <a:off x="835750" y="4651956"/>
            <a:ext cx="5411049" cy="854061"/>
            <a:chOff x="835750" y="4651956"/>
            <a:chExt cx="5411049" cy="854061"/>
          </a:xfrm>
        </p:grpSpPr>
        <p:grpSp>
          <p:nvGrpSpPr>
            <p:cNvPr id="1637" name="Google Shape;1637;p21"/>
            <p:cNvGrpSpPr/>
            <p:nvPr/>
          </p:nvGrpSpPr>
          <p:grpSpPr>
            <a:xfrm rot="-1800516">
              <a:off x="976796" y="4729905"/>
              <a:ext cx="498724" cy="697712"/>
              <a:chOff x="2812300" y="507550"/>
              <a:chExt cx="1194000" cy="1670400"/>
            </a:xfrm>
          </p:grpSpPr>
          <p:sp>
            <p:nvSpPr>
              <p:cNvPr id="1638" name="Google Shape;1638;p21"/>
              <p:cNvSpPr/>
              <p:nvPr/>
            </p:nvSpPr>
            <p:spPr>
              <a:xfrm>
                <a:off x="2812300" y="656825"/>
                <a:ext cx="1194000" cy="1366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1"/>
              <p:cNvSpPr/>
              <p:nvPr/>
            </p:nvSpPr>
            <p:spPr>
              <a:xfrm>
                <a:off x="3245600" y="507550"/>
                <a:ext cx="327300" cy="309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1"/>
              <p:cNvSpPr/>
              <p:nvPr/>
            </p:nvSpPr>
            <p:spPr>
              <a:xfrm>
                <a:off x="3245600" y="1868050"/>
                <a:ext cx="327300" cy="309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 name="Google Shape;1641;p21"/>
            <p:cNvGrpSpPr/>
            <p:nvPr/>
          </p:nvGrpSpPr>
          <p:grpSpPr>
            <a:xfrm rot="2700000">
              <a:off x="1748461" y="4730046"/>
              <a:ext cx="498804" cy="697824"/>
              <a:chOff x="2812300" y="507550"/>
              <a:chExt cx="1194000" cy="1670400"/>
            </a:xfrm>
          </p:grpSpPr>
          <p:sp>
            <p:nvSpPr>
              <p:cNvPr id="1642" name="Google Shape;1642;p21"/>
              <p:cNvSpPr/>
              <p:nvPr/>
            </p:nvSpPr>
            <p:spPr>
              <a:xfrm>
                <a:off x="2812300" y="656825"/>
                <a:ext cx="1194000" cy="1366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1"/>
              <p:cNvSpPr/>
              <p:nvPr/>
            </p:nvSpPr>
            <p:spPr>
              <a:xfrm>
                <a:off x="3245600" y="507550"/>
                <a:ext cx="327300" cy="309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1"/>
              <p:cNvSpPr/>
              <p:nvPr/>
            </p:nvSpPr>
            <p:spPr>
              <a:xfrm>
                <a:off x="3245600" y="1868050"/>
                <a:ext cx="327300" cy="309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 name="Google Shape;1645;p21"/>
            <p:cNvGrpSpPr/>
            <p:nvPr/>
          </p:nvGrpSpPr>
          <p:grpSpPr>
            <a:xfrm rot="8999484">
              <a:off x="3324576" y="4730357"/>
              <a:ext cx="498724" cy="697712"/>
              <a:chOff x="2812300" y="507550"/>
              <a:chExt cx="1194000" cy="1670400"/>
            </a:xfrm>
          </p:grpSpPr>
          <p:sp>
            <p:nvSpPr>
              <p:cNvPr id="1646" name="Google Shape;1646;p21"/>
              <p:cNvSpPr/>
              <p:nvPr/>
            </p:nvSpPr>
            <p:spPr>
              <a:xfrm>
                <a:off x="2812300" y="656825"/>
                <a:ext cx="1194000" cy="1366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1"/>
              <p:cNvSpPr/>
              <p:nvPr/>
            </p:nvSpPr>
            <p:spPr>
              <a:xfrm>
                <a:off x="3245600" y="507550"/>
                <a:ext cx="327300" cy="309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1"/>
              <p:cNvSpPr/>
              <p:nvPr/>
            </p:nvSpPr>
            <p:spPr>
              <a:xfrm>
                <a:off x="3245600" y="1868050"/>
                <a:ext cx="327300" cy="309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 name="Google Shape;1649;p21"/>
            <p:cNvGrpSpPr/>
            <p:nvPr/>
          </p:nvGrpSpPr>
          <p:grpSpPr>
            <a:xfrm rot="-8100000">
              <a:off x="2552830" y="4730104"/>
              <a:ext cx="498804" cy="697824"/>
              <a:chOff x="2812300" y="507550"/>
              <a:chExt cx="1194000" cy="1670400"/>
            </a:xfrm>
          </p:grpSpPr>
          <p:sp>
            <p:nvSpPr>
              <p:cNvPr id="1650" name="Google Shape;1650;p21"/>
              <p:cNvSpPr/>
              <p:nvPr/>
            </p:nvSpPr>
            <p:spPr>
              <a:xfrm>
                <a:off x="2812300" y="656825"/>
                <a:ext cx="1194000" cy="1366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1"/>
              <p:cNvSpPr/>
              <p:nvPr/>
            </p:nvSpPr>
            <p:spPr>
              <a:xfrm>
                <a:off x="3245600" y="507550"/>
                <a:ext cx="327300" cy="309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1"/>
              <p:cNvSpPr/>
              <p:nvPr/>
            </p:nvSpPr>
            <p:spPr>
              <a:xfrm>
                <a:off x="3245600" y="1868050"/>
                <a:ext cx="327300" cy="309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21"/>
            <p:cNvGrpSpPr/>
            <p:nvPr/>
          </p:nvGrpSpPr>
          <p:grpSpPr>
            <a:xfrm rot="-1800516">
              <a:off x="4063618" y="4729905"/>
              <a:ext cx="498724" cy="697712"/>
              <a:chOff x="2812300" y="507550"/>
              <a:chExt cx="1194000" cy="1670400"/>
            </a:xfrm>
          </p:grpSpPr>
          <p:sp>
            <p:nvSpPr>
              <p:cNvPr id="1654" name="Google Shape;1654;p21"/>
              <p:cNvSpPr/>
              <p:nvPr/>
            </p:nvSpPr>
            <p:spPr>
              <a:xfrm>
                <a:off x="2812300" y="656825"/>
                <a:ext cx="1194000" cy="1366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1"/>
              <p:cNvSpPr/>
              <p:nvPr/>
            </p:nvSpPr>
            <p:spPr>
              <a:xfrm>
                <a:off x="3245600" y="507550"/>
                <a:ext cx="327300" cy="309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1"/>
              <p:cNvSpPr/>
              <p:nvPr/>
            </p:nvSpPr>
            <p:spPr>
              <a:xfrm>
                <a:off x="3245600" y="1868050"/>
                <a:ext cx="327300" cy="309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21"/>
            <p:cNvGrpSpPr/>
            <p:nvPr/>
          </p:nvGrpSpPr>
          <p:grpSpPr>
            <a:xfrm rot="2700000">
              <a:off x="4835283" y="4730046"/>
              <a:ext cx="498804" cy="697824"/>
              <a:chOff x="2812300" y="507550"/>
              <a:chExt cx="1194000" cy="1670400"/>
            </a:xfrm>
          </p:grpSpPr>
          <p:sp>
            <p:nvSpPr>
              <p:cNvPr id="1658" name="Google Shape;1658;p21"/>
              <p:cNvSpPr/>
              <p:nvPr/>
            </p:nvSpPr>
            <p:spPr>
              <a:xfrm>
                <a:off x="2812300" y="656825"/>
                <a:ext cx="1194000" cy="1366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1"/>
              <p:cNvSpPr/>
              <p:nvPr/>
            </p:nvSpPr>
            <p:spPr>
              <a:xfrm>
                <a:off x="3245600" y="507550"/>
                <a:ext cx="327300" cy="309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1"/>
              <p:cNvSpPr/>
              <p:nvPr/>
            </p:nvSpPr>
            <p:spPr>
              <a:xfrm>
                <a:off x="3245600" y="1868050"/>
                <a:ext cx="327300" cy="309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21"/>
            <p:cNvGrpSpPr/>
            <p:nvPr/>
          </p:nvGrpSpPr>
          <p:grpSpPr>
            <a:xfrm rot="-1800516">
              <a:off x="5607029" y="4729905"/>
              <a:ext cx="498724" cy="697712"/>
              <a:chOff x="2812300" y="507550"/>
              <a:chExt cx="1194000" cy="1670400"/>
            </a:xfrm>
          </p:grpSpPr>
          <p:sp>
            <p:nvSpPr>
              <p:cNvPr id="1662" name="Google Shape;1662;p21"/>
              <p:cNvSpPr/>
              <p:nvPr/>
            </p:nvSpPr>
            <p:spPr>
              <a:xfrm>
                <a:off x="2812300" y="656825"/>
                <a:ext cx="1194000" cy="1366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1"/>
              <p:cNvSpPr/>
              <p:nvPr/>
            </p:nvSpPr>
            <p:spPr>
              <a:xfrm>
                <a:off x="3245600" y="507550"/>
                <a:ext cx="327300" cy="309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1"/>
              <p:cNvSpPr/>
              <p:nvPr/>
            </p:nvSpPr>
            <p:spPr>
              <a:xfrm>
                <a:off x="3245600" y="1868050"/>
                <a:ext cx="327300" cy="309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665"/>
        <p:cNvGrpSpPr/>
        <p:nvPr/>
      </p:nvGrpSpPr>
      <p:grpSpPr>
        <a:xfrm>
          <a:off x="0" y="0"/>
          <a:ext cx="0" cy="0"/>
          <a:chOff x="0" y="0"/>
          <a:chExt cx="0" cy="0"/>
        </a:xfrm>
      </p:grpSpPr>
      <p:sp>
        <p:nvSpPr>
          <p:cNvPr id="1666" name="Google Shape;1666;p22"/>
          <p:cNvSpPr/>
          <p:nvPr/>
        </p:nvSpPr>
        <p:spPr>
          <a:xfrm flipH="1">
            <a:off x="1067291" y="4610200"/>
            <a:ext cx="6791400" cy="5394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7" name="Google Shape;1667;p22"/>
          <p:cNvGrpSpPr/>
          <p:nvPr/>
        </p:nvGrpSpPr>
        <p:grpSpPr>
          <a:xfrm flipH="1">
            <a:off x="6988377" y="4673990"/>
            <a:ext cx="626599" cy="411825"/>
            <a:chOff x="5966878" y="3277554"/>
            <a:chExt cx="1850558" cy="1216258"/>
          </a:xfrm>
        </p:grpSpPr>
        <p:grpSp>
          <p:nvGrpSpPr>
            <p:cNvPr id="1668" name="Google Shape;1668;p22"/>
            <p:cNvGrpSpPr/>
            <p:nvPr/>
          </p:nvGrpSpPr>
          <p:grpSpPr>
            <a:xfrm rot="546636">
              <a:off x="6021962" y="3653951"/>
              <a:ext cx="941314" cy="770202"/>
              <a:chOff x="6229435" y="2802708"/>
              <a:chExt cx="1920725" cy="1773900"/>
            </a:xfrm>
          </p:grpSpPr>
          <p:sp>
            <p:nvSpPr>
              <p:cNvPr id="1669" name="Google Shape;1669;p2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 name="Google Shape;1671;p22"/>
            <p:cNvGrpSpPr/>
            <p:nvPr/>
          </p:nvGrpSpPr>
          <p:grpSpPr>
            <a:xfrm rot="-653423">
              <a:off x="6811784" y="3359554"/>
              <a:ext cx="941399" cy="770251"/>
              <a:chOff x="6229435" y="2802708"/>
              <a:chExt cx="1920725" cy="1773900"/>
            </a:xfrm>
          </p:grpSpPr>
          <p:sp>
            <p:nvSpPr>
              <p:cNvPr id="1672" name="Google Shape;1672;p2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74" name="Google Shape;1674;p22"/>
          <p:cNvGrpSpPr/>
          <p:nvPr/>
        </p:nvGrpSpPr>
        <p:grpSpPr>
          <a:xfrm flipH="1">
            <a:off x="6197617" y="4673990"/>
            <a:ext cx="626599" cy="411825"/>
            <a:chOff x="5966878" y="3277554"/>
            <a:chExt cx="1850558" cy="1216258"/>
          </a:xfrm>
        </p:grpSpPr>
        <p:grpSp>
          <p:nvGrpSpPr>
            <p:cNvPr id="1675" name="Google Shape;1675;p22"/>
            <p:cNvGrpSpPr/>
            <p:nvPr/>
          </p:nvGrpSpPr>
          <p:grpSpPr>
            <a:xfrm rot="546636">
              <a:off x="6021962" y="3653951"/>
              <a:ext cx="941314" cy="770202"/>
              <a:chOff x="6229435" y="2802708"/>
              <a:chExt cx="1920725" cy="1773900"/>
            </a:xfrm>
          </p:grpSpPr>
          <p:sp>
            <p:nvSpPr>
              <p:cNvPr id="1676" name="Google Shape;1676;p2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 name="Google Shape;1678;p22"/>
            <p:cNvGrpSpPr/>
            <p:nvPr/>
          </p:nvGrpSpPr>
          <p:grpSpPr>
            <a:xfrm rot="-653423">
              <a:off x="6811784" y="3359554"/>
              <a:ext cx="941399" cy="770251"/>
              <a:chOff x="6229435" y="2802708"/>
              <a:chExt cx="1920725" cy="1773900"/>
            </a:xfrm>
          </p:grpSpPr>
          <p:sp>
            <p:nvSpPr>
              <p:cNvPr id="1679" name="Google Shape;1679;p2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1" name="Google Shape;1681;p22"/>
          <p:cNvGrpSpPr/>
          <p:nvPr/>
        </p:nvGrpSpPr>
        <p:grpSpPr>
          <a:xfrm flipH="1">
            <a:off x="5406856" y="4673990"/>
            <a:ext cx="626599" cy="411825"/>
            <a:chOff x="5966878" y="3277554"/>
            <a:chExt cx="1850558" cy="1216258"/>
          </a:xfrm>
        </p:grpSpPr>
        <p:grpSp>
          <p:nvGrpSpPr>
            <p:cNvPr id="1682" name="Google Shape;1682;p22"/>
            <p:cNvGrpSpPr/>
            <p:nvPr/>
          </p:nvGrpSpPr>
          <p:grpSpPr>
            <a:xfrm rot="546636">
              <a:off x="6021962" y="3653951"/>
              <a:ext cx="941314" cy="770202"/>
              <a:chOff x="6229435" y="2802708"/>
              <a:chExt cx="1920725" cy="1773900"/>
            </a:xfrm>
          </p:grpSpPr>
          <p:sp>
            <p:nvSpPr>
              <p:cNvPr id="1683" name="Google Shape;1683;p2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 name="Google Shape;1685;p22"/>
            <p:cNvGrpSpPr/>
            <p:nvPr/>
          </p:nvGrpSpPr>
          <p:grpSpPr>
            <a:xfrm rot="-653423">
              <a:off x="6811784" y="3359554"/>
              <a:ext cx="941399" cy="770251"/>
              <a:chOff x="6229435" y="2802708"/>
              <a:chExt cx="1920725" cy="1773900"/>
            </a:xfrm>
          </p:grpSpPr>
          <p:sp>
            <p:nvSpPr>
              <p:cNvPr id="1686" name="Google Shape;1686;p2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8" name="Google Shape;1688;p22"/>
          <p:cNvGrpSpPr/>
          <p:nvPr/>
        </p:nvGrpSpPr>
        <p:grpSpPr>
          <a:xfrm flipH="1">
            <a:off x="3825335" y="4673990"/>
            <a:ext cx="626599" cy="411825"/>
            <a:chOff x="5966878" y="3277554"/>
            <a:chExt cx="1850558" cy="1216258"/>
          </a:xfrm>
        </p:grpSpPr>
        <p:grpSp>
          <p:nvGrpSpPr>
            <p:cNvPr id="1689" name="Google Shape;1689;p22"/>
            <p:cNvGrpSpPr/>
            <p:nvPr/>
          </p:nvGrpSpPr>
          <p:grpSpPr>
            <a:xfrm rot="546636">
              <a:off x="6021962" y="3653951"/>
              <a:ext cx="941314" cy="770202"/>
              <a:chOff x="6229435" y="2802708"/>
              <a:chExt cx="1920725" cy="1773900"/>
            </a:xfrm>
          </p:grpSpPr>
          <p:sp>
            <p:nvSpPr>
              <p:cNvPr id="1690" name="Google Shape;1690;p2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 name="Google Shape;1692;p22"/>
            <p:cNvGrpSpPr/>
            <p:nvPr/>
          </p:nvGrpSpPr>
          <p:grpSpPr>
            <a:xfrm rot="-653423">
              <a:off x="6811784" y="3359554"/>
              <a:ext cx="941399" cy="770251"/>
              <a:chOff x="6229435" y="2802708"/>
              <a:chExt cx="1920725" cy="1773900"/>
            </a:xfrm>
          </p:grpSpPr>
          <p:sp>
            <p:nvSpPr>
              <p:cNvPr id="1693" name="Google Shape;1693;p2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5" name="Google Shape;1695;p22"/>
          <p:cNvGrpSpPr/>
          <p:nvPr/>
        </p:nvGrpSpPr>
        <p:grpSpPr>
          <a:xfrm flipH="1">
            <a:off x="4616095" y="4673990"/>
            <a:ext cx="626599" cy="411825"/>
            <a:chOff x="5966878" y="3277554"/>
            <a:chExt cx="1850558" cy="1216258"/>
          </a:xfrm>
        </p:grpSpPr>
        <p:grpSp>
          <p:nvGrpSpPr>
            <p:cNvPr id="1696" name="Google Shape;1696;p22"/>
            <p:cNvGrpSpPr/>
            <p:nvPr/>
          </p:nvGrpSpPr>
          <p:grpSpPr>
            <a:xfrm rot="546636">
              <a:off x="6021962" y="3653951"/>
              <a:ext cx="941314" cy="770202"/>
              <a:chOff x="6229435" y="2802708"/>
              <a:chExt cx="1920725" cy="1773900"/>
            </a:xfrm>
          </p:grpSpPr>
          <p:sp>
            <p:nvSpPr>
              <p:cNvPr id="1697" name="Google Shape;1697;p2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 name="Google Shape;1699;p22"/>
            <p:cNvGrpSpPr/>
            <p:nvPr/>
          </p:nvGrpSpPr>
          <p:grpSpPr>
            <a:xfrm rot="-653423">
              <a:off x="6811784" y="3359554"/>
              <a:ext cx="941399" cy="770251"/>
              <a:chOff x="6229435" y="2802708"/>
              <a:chExt cx="1920725" cy="1773900"/>
            </a:xfrm>
          </p:grpSpPr>
          <p:sp>
            <p:nvSpPr>
              <p:cNvPr id="1700" name="Google Shape;1700;p2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02" name="Google Shape;1702;p22"/>
          <p:cNvSpPr/>
          <p:nvPr/>
        </p:nvSpPr>
        <p:spPr>
          <a:xfrm flipH="1">
            <a:off x="1072830" y="-23050"/>
            <a:ext cx="2950800" cy="1018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2"/>
          <p:cNvSpPr/>
          <p:nvPr/>
        </p:nvSpPr>
        <p:spPr>
          <a:xfrm rot="-5400000" flipH="1">
            <a:off x="6102575" y="-2152450"/>
            <a:ext cx="1018200" cy="5287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2"/>
          <p:cNvSpPr/>
          <p:nvPr/>
        </p:nvSpPr>
        <p:spPr>
          <a:xfrm rot="-899810" flipH="1">
            <a:off x="7945736" y="-362895"/>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1705" name="Google Shape;1705;p22"/>
          <p:cNvSpPr/>
          <p:nvPr/>
        </p:nvSpPr>
        <p:spPr>
          <a:xfrm rot="-899810" flipH="1">
            <a:off x="7399557" y="-778073"/>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1706" name="Google Shape;1706;p22"/>
          <p:cNvSpPr/>
          <p:nvPr/>
        </p:nvSpPr>
        <p:spPr>
          <a:xfrm rot="-899810" flipH="1">
            <a:off x="6226127" y="-309320"/>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1707" name="Google Shape;1707;p22"/>
          <p:cNvSpPr/>
          <p:nvPr/>
        </p:nvSpPr>
        <p:spPr>
          <a:xfrm rot="-899810" flipH="1">
            <a:off x="5693048" y="-778071"/>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1708" name="Google Shape;1708;p22"/>
          <p:cNvSpPr/>
          <p:nvPr/>
        </p:nvSpPr>
        <p:spPr>
          <a:xfrm rot="-899810" flipH="1">
            <a:off x="4506518" y="-362895"/>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1709" name="Google Shape;1709;p22"/>
          <p:cNvSpPr/>
          <p:nvPr/>
        </p:nvSpPr>
        <p:spPr>
          <a:xfrm rot="5400000" flipH="1">
            <a:off x="6447900" y="2345300"/>
            <a:ext cx="4153800" cy="14547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2"/>
          <p:cNvSpPr/>
          <p:nvPr/>
        </p:nvSpPr>
        <p:spPr>
          <a:xfrm rot="6566675" flipH="1">
            <a:off x="8748472" y="4108913"/>
            <a:ext cx="839905" cy="648533"/>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2"/>
          <p:cNvSpPr/>
          <p:nvPr/>
        </p:nvSpPr>
        <p:spPr>
          <a:xfrm rot="6566675" flipH="1">
            <a:off x="8748472" y="3210757"/>
            <a:ext cx="839905" cy="648533"/>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2" name="Google Shape;1712;p22"/>
          <p:cNvGrpSpPr/>
          <p:nvPr/>
        </p:nvGrpSpPr>
        <p:grpSpPr>
          <a:xfrm flipH="1">
            <a:off x="3034574" y="4673990"/>
            <a:ext cx="626599" cy="411825"/>
            <a:chOff x="5966878" y="3277554"/>
            <a:chExt cx="1850558" cy="1216258"/>
          </a:xfrm>
        </p:grpSpPr>
        <p:grpSp>
          <p:nvGrpSpPr>
            <p:cNvPr id="1713" name="Google Shape;1713;p22"/>
            <p:cNvGrpSpPr/>
            <p:nvPr/>
          </p:nvGrpSpPr>
          <p:grpSpPr>
            <a:xfrm rot="546636">
              <a:off x="6021962" y="3653951"/>
              <a:ext cx="941314" cy="770202"/>
              <a:chOff x="6229435" y="2802708"/>
              <a:chExt cx="1920725" cy="1773900"/>
            </a:xfrm>
          </p:grpSpPr>
          <p:sp>
            <p:nvSpPr>
              <p:cNvPr id="1714" name="Google Shape;1714;p2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 name="Google Shape;1716;p22"/>
            <p:cNvGrpSpPr/>
            <p:nvPr/>
          </p:nvGrpSpPr>
          <p:grpSpPr>
            <a:xfrm rot="-653423">
              <a:off x="6811784" y="3359554"/>
              <a:ext cx="941399" cy="770251"/>
              <a:chOff x="6229435" y="2802708"/>
              <a:chExt cx="1920725" cy="1773900"/>
            </a:xfrm>
          </p:grpSpPr>
          <p:sp>
            <p:nvSpPr>
              <p:cNvPr id="1717" name="Google Shape;1717;p2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9" name="Google Shape;1719;p22"/>
          <p:cNvGrpSpPr/>
          <p:nvPr/>
        </p:nvGrpSpPr>
        <p:grpSpPr>
          <a:xfrm flipH="1">
            <a:off x="2243813" y="4673990"/>
            <a:ext cx="626599" cy="411825"/>
            <a:chOff x="5966878" y="3277554"/>
            <a:chExt cx="1850558" cy="1216258"/>
          </a:xfrm>
        </p:grpSpPr>
        <p:grpSp>
          <p:nvGrpSpPr>
            <p:cNvPr id="1720" name="Google Shape;1720;p22"/>
            <p:cNvGrpSpPr/>
            <p:nvPr/>
          </p:nvGrpSpPr>
          <p:grpSpPr>
            <a:xfrm rot="546636">
              <a:off x="6021962" y="3653951"/>
              <a:ext cx="941314" cy="770202"/>
              <a:chOff x="6229435" y="2802708"/>
              <a:chExt cx="1920725" cy="1773900"/>
            </a:xfrm>
          </p:grpSpPr>
          <p:sp>
            <p:nvSpPr>
              <p:cNvPr id="1721" name="Google Shape;1721;p2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 name="Google Shape;1723;p22"/>
            <p:cNvGrpSpPr/>
            <p:nvPr/>
          </p:nvGrpSpPr>
          <p:grpSpPr>
            <a:xfrm rot="-653423">
              <a:off x="6811784" y="3359554"/>
              <a:ext cx="941399" cy="770251"/>
              <a:chOff x="6229435" y="2802708"/>
              <a:chExt cx="1920725" cy="1773900"/>
            </a:xfrm>
          </p:grpSpPr>
          <p:sp>
            <p:nvSpPr>
              <p:cNvPr id="1724" name="Google Shape;1724;p2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6" name="Google Shape;1726;p22"/>
          <p:cNvGrpSpPr/>
          <p:nvPr/>
        </p:nvGrpSpPr>
        <p:grpSpPr>
          <a:xfrm flipH="1">
            <a:off x="1453052" y="4673990"/>
            <a:ext cx="626599" cy="411825"/>
            <a:chOff x="5966878" y="3277554"/>
            <a:chExt cx="1850558" cy="1216258"/>
          </a:xfrm>
        </p:grpSpPr>
        <p:grpSp>
          <p:nvGrpSpPr>
            <p:cNvPr id="1727" name="Google Shape;1727;p22"/>
            <p:cNvGrpSpPr/>
            <p:nvPr/>
          </p:nvGrpSpPr>
          <p:grpSpPr>
            <a:xfrm rot="546636">
              <a:off x="6021962" y="3653951"/>
              <a:ext cx="941314" cy="770202"/>
              <a:chOff x="6229435" y="2802708"/>
              <a:chExt cx="1920725" cy="1773900"/>
            </a:xfrm>
          </p:grpSpPr>
          <p:sp>
            <p:nvSpPr>
              <p:cNvPr id="1728" name="Google Shape;1728;p2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22"/>
            <p:cNvGrpSpPr/>
            <p:nvPr/>
          </p:nvGrpSpPr>
          <p:grpSpPr>
            <a:xfrm rot="-653423">
              <a:off x="6811784" y="3359554"/>
              <a:ext cx="941399" cy="770251"/>
              <a:chOff x="6229435" y="2802708"/>
              <a:chExt cx="1920725" cy="1773900"/>
            </a:xfrm>
          </p:grpSpPr>
          <p:sp>
            <p:nvSpPr>
              <p:cNvPr id="1731" name="Google Shape;1731;p22"/>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2"/>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33" name="Google Shape;1733;p22"/>
          <p:cNvSpPr/>
          <p:nvPr/>
        </p:nvSpPr>
        <p:spPr>
          <a:xfrm rot="6566675" flipH="1">
            <a:off x="8748472" y="2312601"/>
            <a:ext cx="839905" cy="648533"/>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2"/>
          <p:cNvSpPr/>
          <p:nvPr/>
        </p:nvSpPr>
        <p:spPr>
          <a:xfrm rot="6566675" flipH="1">
            <a:off x="8748472" y="1414446"/>
            <a:ext cx="839905" cy="648533"/>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2"/>
          <p:cNvSpPr/>
          <p:nvPr/>
        </p:nvSpPr>
        <p:spPr>
          <a:xfrm rot="6566675" flipH="1">
            <a:off x="7952441" y="4108913"/>
            <a:ext cx="839905" cy="648533"/>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2"/>
          <p:cNvSpPr/>
          <p:nvPr/>
        </p:nvSpPr>
        <p:spPr>
          <a:xfrm rot="6566675" flipH="1">
            <a:off x="7952441" y="3210757"/>
            <a:ext cx="839905" cy="648533"/>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2"/>
          <p:cNvSpPr/>
          <p:nvPr/>
        </p:nvSpPr>
        <p:spPr>
          <a:xfrm rot="6566675" flipH="1">
            <a:off x="7952441" y="2312601"/>
            <a:ext cx="839905" cy="648533"/>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2"/>
          <p:cNvSpPr/>
          <p:nvPr/>
        </p:nvSpPr>
        <p:spPr>
          <a:xfrm rot="6566675" flipH="1">
            <a:off x="7952441" y="1414446"/>
            <a:ext cx="839905" cy="648533"/>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2"/>
          <p:cNvSpPr/>
          <p:nvPr/>
        </p:nvSpPr>
        <p:spPr>
          <a:xfrm rot="-899810" flipH="1">
            <a:off x="3961360" y="-778071"/>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1740" name="Google Shape;1740;p22"/>
          <p:cNvSpPr/>
          <p:nvPr/>
        </p:nvSpPr>
        <p:spPr>
          <a:xfrm flipH="1">
            <a:off x="-21894" y="-22525"/>
            <a:ext cx="1099800" cy="516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1" name="Google Shape;1741;p22"/>
          <p:cNvGrpSpPr/>
          <p:nvPr/>
        </p:nvGrpSpPr>
        <p:grpSpPr>
          <a:xfrm flipH="1">
            <a:off x="42891" y="5"/>
            <a:ext cx="1167749" cy="5143506"/>
            <a:chOff x="7791525" y="5"/>
            <a:chExt cx="1167749" cy="5143506"/>
          </a:xfrm>
        </p:grpSpPr>
        <p:grpSp>
          <p:nvGrpSpPr>
            <p:cNvPr id="1742" name="Google Shape;1742;p22"/>
            <p:cNvGrpSpPr/>
            <p:nvPr/>
          </p:nvGrpSpPr>
          <p:grpSpPr>
            <a:xfrm rot="2458713">
              <a:off x="8026273" y="109268"/>
              <a:ext cx="698255" cy="976855"/>
              <a:chOff x="2812300" y="507550"/>
              <a:chExt cx="1194000" cy="1670400"/>
            </a:xfrm>
          </p:grpSpPr>
          <p:sp>
            <p:nvSpPr>
              <p:cNvPr id="1743" name="Google Shape;1743;p22"/>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2"/>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2"/>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22"/>
            <p:cNvGrpSpPr/>
            <p:nvPr/>
          </p:nvGrpSpPr>
          <p:grpSpPr>
            <a:xfrm rot="2458713">
              <a:off x="8026273" y="1096299"/>
              <a:ext cx="698255" cy="976855"/>
              <a:chOff x="2812300" y="507550"/>
              <a:chExt cx="1194000" cy="1670400"/>
            </a:xfrm>
          </p:grpSpPr>
          <p:sp>
            <p:nvSpPr>
              <p:cNvPr id="1747" name="Google Shape;1747;p22"/>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2"/>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2"/>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 name="Google Shape;1750;p22"/>
            <p:cNvGrpSpPr/>
            <p:nvPr/>
          </p:nvGrpSpPr>
          <p:grpSpPr>
            <a:xfrm rot="2458713">
              <a:off x="8026273" y="2083330"/>
              <a:ext cx="698255" cy="976855"/>
              <a:chOff x="2812300" y="507550"/>
              <a:chExt cx="1194000" cy="1670400"/>
            </a:xfrm>
          </p:grpSpPr>
          <p:sp>
            <p:nvSpPr>
              <p:cNvPr id="1751" name="Google Shape;1751;p22"/>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2"/>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2"/>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 name="Google Shape;1754;p22"/>
            <p:cNvGrpSpPr/>
            <p:nvPr/>
          </p:nvGrpSpPr>
          <p:grpSpPr>
            <a:xfrm rot="2458713">
              <a:off x="8026273" y="3070362"/>
              <a:ext cx="698255" cy="976855"/>
              <a:chOff x="2812300" y="507550"/>
              <a:chExt cx="1194000" cy="1670400"/>
            </a:xfrm>
          </p:grpSpPr>
          <p:sp>
            <p:nvSpPr>
              <p:cNvPr id="1755" name="Google Shape;1755;p22"/>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2"/>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2"/>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 name="Google Shape;1758;p22"/>
            <p:cNvGrpSpPr/>
            <p:nvPr/>
          </p:nvGrpSpPr>
          <p:grpSpPr>
            <a:xfrm rot="2458713">
              <a:off x="8026273" y="4057393"/>
              <a:ext cx="698255" cy="976855"/>
              <a:chOff x="2812300" y="507550"/>
              <a:chExt cx="1194000" cy="1670400"/>
            </a:xfrm>
          </p:grpSpPr>
          <p:sp>
            <p:nvSpPr>
              <p:cNvPr id="1759" name="Google Shape;1759;p22"/>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2"/>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2"/>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62" name="Google Shape;1762;p22"/>
          <p:cNvGrpSpPr/>
          <p:nvPr/>
        </p:nvGrpSpPr>
        <p:grpSpPr>
          <a:xfrm flipH="1">
            <a:off x="-807234" y="-611095"/>
            <a:ext cx="1167749" cy="6100006"/>
            <a:chOff x="8324200" y="-611095"/>
            <a:chExt cx="1167749" cy="6100006"/>
          </a:xfrm>
        </p:grpSpPr>
        <p:grpSp>
          <p:nvGrpSpPr>
            <p:cNvPr id="1763" name="Google Shape;1763;p22"/>
            <p:cNvGrpSpPr/>
            <p:nvPr/>
          </p:nvGrpSpPr>
          <p:grpSpPr>
            <a:xfrm>
              <a:off x="8324200" y="345405"/>
              <a:ext cx="1167749" cy="5143506"/>
              <a:chOff x="7791525" y="5"/>
              <a:chExt cx="1167749" cy="5143506"/>
            </a:xfrm>
          </p:grpSpPr>
          <p:grpSp>
            <p:nvGrpSpPr>
              <p:cNvPr id="1764" name="Google Shape;1764;p22"/>
              <p:cNvGrpSpPr/>
              <p:nvPr/>
            </p:nvGrpSpPr>
            <p:grpSpPr>
              <a:xfrm rot="2458713">
                <a:off x="8026273" y="109268"/>
                <a:ext cx="698255" cy="976855"/>
                <a:chOff x="2812300" y="507550"/>
                <a:chExt cx="1194000" cy="1670400"/>
              </a:xfrm>
            </p:grpSpPr>
            <p:sp>
              <p:nvSpPr>
                <p:cNvPr id="1765" name="Google Shape;1765;p22"/>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2"/>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2"/>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 name="Google Shape;1768;p22"/>
              <p:cNvGrpSpPr/>
              <p:nvPr/>
            </p:nvGrpSpPr>
            <p:grpSpPr>
              <a:xfrm rot="2458713">
                <a:off x="8026273" y="1096299"/>
                <a:ext cx="698255" cy="976855"/>
                <a:chOff x="2812300" y="507550"/>
                <a:chExt cx="1194000" cy="1670400"/>
              </a:xfrm>
            </p:grpSpPr>
            <p:sp>
              <p:nvSpPr>
                <p:cNvPr id="1769" name="Google Shape;1769;p22"/>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2"/>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2"/>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 name="Google Shape;1772;p22"/>
              <p:cNvGrpSpPr/>
              <p:nvPr/>
            </p:nvGrpSpPr>
            <p:grpSpPr>
              <a:xfrm rot="2458713">
                <a:off x="8026273" y="2083330"/>
                <a:ext cx="698255" cy="976855"/>
                <a:chOff x="2812300" y="507550"/>
                <a:chExt cx="1194000" cy="1670400"/>
              </a:xfrm>
            </p:grpSpPr>
            <p:sp>
              <p:nvSpPr>
                <p:cNvPr id="1773" name="Google Shape;1773;p22"/>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2"/>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2"/>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 name="Google Shape;1776;p22"/>
              <p:cNvGrpSpPr/>
              <p:nvPr/>
            </p:nvGrpSpPr>
            <p:grpSpPr>
              <a:xfrm rot="2458713">
                <a:off x="8026273" y="3070362"/>
                <a:ext cx="698255" cy="976855"/>
                <a:chOff x="2812300" y="507550"/>
                <a:chExt cx="1194000" cy="1670400"/>
              </a:xfrm>
            </p:grpSpPr>
            <p:sp>
              <p:nvSpPr>
                <p:cNvPr id="1777" name="Google Shape;1777;p22"/>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2"/>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2"/>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 name="Google Shape;1780;p22"/>
              <p:cNvGrpSpPr/>
              <p:nvPr/>
            </p:nvGrpSpPr>
            <p:grpSpPr>
              <a:xfrm rot="2458713">
                <a:off x="8026273" y="4057393"/>
                <a:ext cx="698255" cy="976855"/>
                <a:chOff x="2812300" y="507550"/>
                <a:chExt cx="1194000" cy="1670400"/>
              </a:xfrm>
            </p:grpSpPr>
            <p:sp>
              <p:nvSpPr>
                <p:cNvPr id="1781" name="Google Shape;1781;p22"/>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2"/>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2"/>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4" name="Google Shape;1784;p22"/>
            <p:cNvGrpSpPr/>
            <p:nvPr/>
          </p:nvGrpSpPr>
          <p:grpSpPr>
            <a:xfrm rot="2458713">
              <a:off x="8558948" y="-501832"/>
              <a:ext cx="698255" cy="976855"/>
              <a:chOff x="2812300" y="507550"/>
              <a:chExt cx="1194000" cy="1670400"/>
            </a:xfrm>
          </p:grpSpPr>
          <p:sp>
            <p:nvSpPr>
              <p:cNvPr id="1785" name="Google Shape;1785;p22"/>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2"/>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2"/>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8" name="Google Shape;1788;p22"/>
          <p:cNvGrpSpPr/>
          <p:nvPr/>
        </p:nvGrpSpPr>
        <p:grpSpPr>
          <a:xfrm rot="5400969">
            <a:off x="1807455" y="-996465"/>
            <a:ext cx="1499311" cy="2339731"/>
            <a:chOff x="6733550" y="760150"/>
            <a:chExt cx="1408200" cy="2197550"/>
          </a:xfrm>
        </p:grpSpPr>
        <p:sp>
          <p:nvSpPr>
            <p:cNvPr id="1789" name="Google Shape;1789;p22"/>
            <p:cNvSpPr/>
            <p:nvPr/>
          </p:nvSpPr>
          <p:spPr>
            <a:xfrm>
              <a:off x="6981025" y="760150"/>
              <a:ext cx="913200" cy="1239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2"/>
            <p:cNvSpPr/>
            <p:nvPr/>
          </p:nvSpPr>
          <p:spPr>
            <a:xfrm>
              <a:off x="6733550" y="1213800"/>
              <a:ext cx="1408200" cy="17439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2"/>
            <p:cNvSpPr/>
            <p:nvPr/>
          </p:nvSpPr>
          <p:spPr>
            <a:xfrm>
              <a:off x="7010450" y="1752275"/>
              <a:ext cx="854400" cy="854400"/>
            </a:xfrm>
            <a:prstGeom prst="ellipse">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792"/>
        <p:cNvGrpSpPr/>
        <p:nvPr/>
      </p:nvGrpSpPr>
      <p:grpSpPr>
        <a:xfrm>
          <a:off x="0" y="0"/>
          <a:ext cx="0" cy="0"/>
          <a:chOff x="0" y="0"/>
          <a:chExt cx="0" cy="0"/>
        </a:xfrm>
      </p:grpSpPr>
      <p:sp>
        <p:nvSpPr>
          <p:cNvPr id="1793" name="Google Shape;1793;p23"/>
          <p:cNvSpPr/>
          <p:nvPr/>
        </p:nvSpPr>
        <p:spPr>
          <a:xfrm>
            <a:off x="6000" y="4604000"/>
            <a:ext cx="9144000" cy="591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4" name="Google Shape;1794;p23"/>
          <p:cNvGrpSpPr/>
          <p:nvPr/>
        </p:nvGrpSpPr>
        <p:grpSpPr>
          <a:xfrm>
            <a:off x="835750" y="4575756"/>
            <a:ext cx="10048774" cy="854061"/>
            <a:chOff x="835750" y="4651956"/>
            <a:chExt cx="10048774" cy="854061"/>
          </a:xfrm>
        </p:grpSpPr>
        <p:grpSp>
          <p:nvGrpSpPr>
            <p:cNvPr id="1795" name="Google Shape;1795;p23"/>
            <p:cNvGrpSpPr/>
            <p:nvPr/>
          </p:nvGrpSpPr>
          <p:grpSpPr>
            <a:xfrm>
              <a:off x="835750" y="4651956"/>
              <a:ext cx="5411049" cy="854061"/>
              <a:chOff x="835750" y="4651956"/>
              <a:chExt cx="5411049" cy="854061"/>
            </a:xfrm>
          </p:grpSpPr>
          <p:grpSp>
            <p:nvGrpSpPr>
              <p:cNvPr id="1796" name="Google Shape;1796;p23"/>
              <p:cNvGrpSpPr/>
              <p:nvPr/>
            </p:nvGrpSpPr>
            <p:grpSpPr>
              <a:xfrm rot="-1800516">
                <a:off x="976796" y="4729905"/>
                <a:ext cx="498724" cy="697712"/>
                <a:chOff x="2812300" y="507550"/>
                <a:chExt cx="1194000" cy="1670400"/>
              </a:xfrm>
            </p:grpSpPr>
            <p:sp>
              <p:nvSpPr>
                <p:cNvPr id="1797" name="Google Shape;1797;p23"/>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3"/>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3"/>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 name="Google Shape;1800;p23"/>
              <p:cNvGrpSpPr/>
              <p:nvPr/>
            </p:nvGrpSpPr>
            <p:grpSpPr>
              <a:xfrm rot="2700000">
                <a:off x="1748461" y="4730046"/>
                <a:ext cx="498804" cy="697824"/>
                <a:chOff x="2812300" y="507550"/>
                <a:chExt cx="1194000" cy="1670400"/>
              </a:xfrm>
            </p:grpSpPr>
            <p:sp>
              <p:nvSpPr>
                <p:cNvPr id="1801" name="Google Shape;1801;p23"/>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3"/>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3"/>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 name="Google Shape;1804;p23"/>
              <p:cNvGrpSpPr/>
              <p:nvPr/>
            </p:nvGrpSpPr>
            <p:grpSpPr>
              <a:xfrm rot="8999484">
                <a:off x="3324576" y="4730357"/>
                <a:ext cx="498724" cy="697712"/>
                <a:chOff x="2812300" y="507550"/>
                <a:chExt cx="1194000" cy="1670400"/>
              </a:xfrm>
            </p:grpSpPr>
            <p:sp>
              <p:nvSpPr>
                <p:cNvPr id="1805" name="Google Shape;1805;p23"/>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3"/>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3"/>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 name="Google Shape;1808;p23"/>
              <p:cNvGrpSpPr/>
              <p:nvPr/>
            </p:nvGrpSpPr>
            <p:grpSpPr>
              <a:xfrm rot="-8100000">
                <a:off x="2552830" y="4730104"/>
                <a:ext cx="498804" cy="697824"/>
                <a:chOff x="2812300" y="507550"/>
                <a:chExt cx="1194000" cy="1670400"/>
              </a:xfrm>
            </p:grpSpPr>
            <p:sp>
              <p:nvSpPr>
                <p:cNvPr id="1809" name="Google Shape;1809;p23"/>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3"/>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3"/>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 name="Google Shape;1812;p23"/>
              <p:cNvGrpSpPr/>
              <p:nvPr/>
            </p:nvGrpSpPr>
            <p:grpSpPr>
              <a:xfrm rot="-1800516">
                <a:off x="4063618" y="4729905"/>
                <a:ext cx="498724" cy="697712"/>
                <a:chOff x="2812300" y="507550"/>
                <a:chExt cx="1194000" cy="1670400"/>
              </a:xfrm>
            </p:grpSpPr>
            <p:sp>
              <p:nvSpPr>
                <p:cNvPr id="1813" name="Google Shape;1813;p23"/>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3"/>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3"/>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 name="Google Shape;1816;p23"/>
              <p:cNvGrpSpPr/>
              <p:nvPr/>
            </p:nvGrpSpPr>
            <p:grpSpPr>
              <a:xfrm rot="2700000">
                <a:off x="4835283" y="4730046"/>
                <a:ext cx="498804" cy="697824"/>
                <a:chOff x="2812300" y="507550"/>
                <a:chExt cx="1194000" cy="1670400"/>
              </a:xfrm>
            </p:grpSpPr>
            <p:sp>
              <p:nvSpPr>
                <p:cNvPr id="1817" name="Google Shape;1817;p23"/>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3"/>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3"/>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 name="Google Shape;1820;p23"/>
              <p:cNvGrpSpPr/>
              <p:nvPr/>
            </p:nvGrpSpPr>
            <p:grpSpPr>
              <a:xfrm rot="-1800516">
                <a:off x="5607029" y="4729905"/>
                <a:ext cx="498724" cy="697712"/>
                <a:chOff x="2812300" y="507550"/>
                <a:chExt cx="1194000" cy="1670400"/>
              </a:xfrm>
            </p:grpSpPr>
            <p:sp>
              <p:nvSpPr>
                <p:cNvPr id="1821" name="Google Shape;1821;p23"/>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3"/>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3"/>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24" name="Google Shape;1824;p23"/>
            <p:cNvGrpSpPr/>
            <p:nvPr/>
          </p:nvGrpSpPr>
          <p:grpSpPr>
            <a:xfrm>
              <a:off x="5473475" y="4651956"/>
              <a:ext cx="5411049" cy="854061"/>
              <a:chOff x="835750" y="4651956"/>
              <a:chExt cx="5411049" cy="854061"/>
            </a:xfrm>
          </p:grpSpPr>
          <p:grpSp>
            <p:nvGrpSpPr>
              <p:cNvPr id="1825" name="Google Shape;1825;p23"/>
              <p:cNvGrpSpPr/>
              <p:nvPr/>
            </p:nvGrpSpPr>
            <p:grpSpPr>
              <a:xfrm rot="-1800516">
                <a:off x="976796" y="4729905"/>
                <a:ext cx="498724" cy="697712"/>
                <a:chOff x="2812300" y="507550"/>
                <a:chExt cx="1194000" cy="1670400"/>
              </a:xfrm>
            </p:grpSpPr>
            <p:sp>
              <p:nvSpPr>
                <p:cNvPr id="1826" name="Google Shape;1826;p23"/>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3"/>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3"/>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 name="Google Shape;1829;p23"/>
              <p:cNvGrpSpPr/>
              <p:nvPr/>
            </p:nvGrpSpPr>
            <p:grpSpPr>
              <a:xfrm rot="2700000">
                <a:off x="1748461" y="4730046"/>
                <a:ext cx="498804" cy="697824"/>
                <a:chOff x="2812300" y="507550"/>
                <a:chExt cx="1194000" cy="1670400"/>
              </a:xfrm>
            </p:grpSpPr>
            <p:sp>
              <p:nvSpPr>
                <p:cNvPr id="1830" name="Google Shape;1830;p23"/>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3"/>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3"/>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 name="Google Shape;1833;p23"/>
              <p:cNvGrpSpPr/>
              <p:nvPr/>
            </p:nvGrpSpPr>
            <p:grpSpPr>
              <a:xfrm rot="8999484">
                <a:off x="3324576" y="4730357"/>
                <a:ext cx="498724" cy="697712"/>
                <a:chOff x="2812300" y="507550"/>
                <a:chExt cx="1194000" cy="1670400"/>
              </a:xfrm>
            </p:grpSpPr>
            <p:sp>
              <p:nvSpPr>
                <p:cNvPr id="1834" name="Google Shape;1834;p23"/>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3"/>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3"/>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23"/>
              <p:cNvGrpSpPr/>
              <p:nvPr/>
            </p:nvGrpSpPr>
            <p:grpSpPr>
              <a:xfrm rot="-8100000">
                <a:off x="2552830" y="4730104"/>
                <a:ext cx="498804" cy="697824"/>
                <a:chOff x="2812300" y="507550"/>
                <a:chExt cx="1194000" cy="1670400"/>
              </a:xfrm>
            </p:grpSpPr>
            <p:sp>
              <p:nvSpPr>
                <p:cNvPr id="1838" name="Google Shape;1838;p23"/>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3"/>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3"/>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 name="Google Shape;1841;p23"/>
              <p:cNvGrpSpPr/>
              <p:nvPr/>
            </p:nvGrpSpPr>
            <p:grpSpPr>
              <a:xfrm rot="-1800516">
                <a:off x="4063618" y="4729905"/>
                <a:ext cx="498724" cy="697712"/>
                <a:chOff x="2812300" y="507550"/>
                <a:chExt cx="1194000" cy="1670400"/>
              </a:xfrm>
            </p:grpSpPr>
            <p:sp>
              <p:nvSpPr>
                <p:cNvPr id="1842" name="Google Shape;1842;p23"/>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3"/>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3"/>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 name="Google Shape;1845;p23"/>
              <p:cNvGrpSpPr/>
              <p:nvPr/>
            </p:nvGrpSpPr>
            <p:grpSpPr>
              <a:xfrm rot="2700000">
                <a:off x="4835283" y="4730046"/>
                <a:ext cx="498804" cy="697824"/>
                <a:chOff x="2812300" y="507550"/>
                <a:chExt cx="1194000" cy="1670400"/>
              </a:xfrm>
            </p:grpSpPr>
            <p:sp>
              <p:nvSpPr>
                <p:cNvPr id="1846" name="Google Shape;1846;p23"/>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3"/>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3"/>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 name="Google Shape;1849;p23"/>
              <p:cNvGrpSpPr/>
              <p:nvPr/>
            </p:nvGrpSpPr>
            <p:grpSpPr>
              <a:xfrm rot="-1800516">
                <a:off x="5607029" y="4729905"/>
                <a:ext cx="498724" cy="697712"/>
                <a:chOff x="2812300" y="507550"/>
                <a:chExt cx="1194000" cy="1670400"/>
              </a:xfrm>
            </p:grpSpPr>
            <p:sp>
              <p:nvSpPr>
                <p:cNvPr id="1850" name="Google Shape;1850;p23"/>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3"/>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3"/>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853" name="Google Shape;1853;p23"/>
          <p:cNvSpPr/>
          <p:nvPr/>
        </p:nvSpPr>
        <p:spPr>
          <a:xfrm>
            <a:off x="6000" y="-51425"/>
            <a:ext cx="9144000" cy="591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3"/>
          <p:cNvSpPr/>
          <p:nvPr/>
        </p:nvSpPr>
        <p:spPr>
          <a:xfrm rot="-5400000">
            <a:off x="6234850" y="1128300"/>
            <a:ext cx="5477100" cy="27876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55" name="Google Shape;1855;p23"/>
          <p:cNvGrpSpPr/>
          <p:nvPr/>
        </p:nvGrpSpPr>
        <p:grpSpPr>
          <a:xfrm>
            <a:off x="7766889" y="51881"/>
            <a:ext cx="2413004" cy="4986991"/>
            <a:chOff x="6590739" y="51881"/>
            <a:chExt cx="2413004" cy="4986991"/>
          </a:xfrm>
        </p:grpSpPr>
        <p:grpSp>
          <p:nvGrpSpPr>
            <p:cNvPr id="1856" name="Google Shape;1856;p23"/>
            <p:cNvGrpSpPr/>
            <p:nvPr/>
          </p:nvGrpSpPr>
          <p:grpSpPr>
            <a:xfrm rot="-1403852">
              <a:off x="6718579" y="130229"/>
              <a:ext cx="551524" cy="758220"/>
              <a:chOff x="185625" y="-73775"/>
              <a:chExt cx="1290600" cy="1773900"/>
            </a:xfrm>
          </p:grpSpPr>
          <p:sp>
            <p:nvSpPr>
              <p:cNvPr id="1857" name="Google Shape;1857;p23"/>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3"/>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 name="Google Shape;1859;p23"/>
            <p:cNvGrpSpPr/>
            <p:nvPr/>
          </p:nvGrpSpPr>
          <p:grpSpPr>
            <a:xfrm rot="-1403852">
              <a:off x="7521479" y="130229"/>
              <a:ext cx="551524" cy="758220"/>
              <a:chOff x="185625" y="-73775"/>
              <a:chExt cx="1290600" cy="1773900"/>
            </a:xfrm>
          </p:grpSpPr>
          <p:sp>
            <p:nvSpPr>
              <p:cNvPr id="1860" name="Google Shape;1860;p23"/>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3"/>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 name="Google Shape;1862;p23"/>
            <p:cNvGrpSpPr/>
            <p:nvPr/>
          </p:nvGrpSpPr>
          <p:grpSpPr>
            <a:xfrm rot="-1403852">
              <a:off x="8324379" y="130229"/>
              <a:ext cx="551524" cy="758220"/>
              <a:chOff x="185625" y="-73775"/>
              <a:chExt cx="1290600" cy="1773900"/>
            </a:xfrm>
          </p:grpSpPr>
          <p:sp>
            <p:nvSpPr>
              <p:cNvPr id="1863" name="Google Shape;1863;p23"/>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3"/>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 name="Google Shape;1865;p23"/>
            <p:cNvGrpSpPr/>
            <p:nvPr/>
          </p:nvGrpSpPr>
          <p:grpSpPr>
            <a:xfrm rot="-1403852">
              <a:off x="6718579" y="1148247"/>
              <a:ext cx="551524" cy="758220"/>
              <a:chOff x="185625" y="-73775"/>
              <a:chExt cx="1290600" cy="1773900"/>
            </a:xfrm>
          </p:grpSpPr>
          <p:sp>
            <p:nvSpPr>
              <p:cNvPr id="1866" name="Google Shape;1866;p23"/>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3"/>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 name="Google Shape;1868;p23"/>
            <p:cNvGrpSpPr/>
            <p:nvPr/>
          </p:nvGrpSpPr>
          <p:grpSpPr>
            <a:xfrm rot="-1403852">
              <a:off x="7521479" y="1148247"/>
              <a:ext cx="551524" cy="758220"/>
              <a:chOff x="185625" y="-73775"/>
              <a:chExt cx="1290600" cy="1773900"/>
            </a:xfrm>
          </p:grpSpPr>
          <p:sp>
            <p:nvSpPr>
              <p:cNvPr id="1869" name="Google Shape;1869;p23"/>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3"/>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 name="Google Shape;1871;p23"/>
            <p:cNvGrpSpPr/>
            <p:nvPr/>
          </p:nvGrpSpPr>
          <p:grpSpPr>
            <a:xfrm rot="-1403852">
              <a:off x="8324379" y="1148247"/>
              <a:ext cx="551524" cy="758220"/>
              <a:chOff x="185625" y="-73775"/>
              <a:chExt cx="1290600" cy="1773900"/>
            </a:xfrm>
          </p:grpSpPr>
          <p:sp>
            <p:nvSpPr>
              <p:cNvPr id="1872" name="Google Shape;1872;p23"/>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3"/>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 name="Google Shape;1874;p23"/>
            <p:cNvGrpSpPr/>
            <p:nvPr/>
          </p:nvGrpSpPr>
          <p:grpSpPr>
            <a:xfrm rot="-1403852">
              <a:off x="6718579" y="2166266"/>
              <a:ext cx="551524" cy="758220"/>
              <a:chOff x="185625" y="-73775"/>
              <a:chExt cx="1290600" cy="1773900"/>
            </a:xfrm>
          </p:grpSpPr>
          <p:sp>
            <p:nvSpPr>
              <p:cNvPr id="1875" name="Google Shape;1875;p23"/>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3"/>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 name="Google Shape;1877;p23"/>
            <p:cNvGrpSpPr/>
            <p:nvPr/>
          </p:nvGrpSpPr>
          <p:grpSpPr>
            <a:xfrm rot="-1403852">
              <a:off x="7521479" y="2166266"/>
              <a:ext cx="551524" cy="758220"/>
              <a:chOff x="185625" y="-73775"/>
              <a:chExt cx="1290600" cy="1773900"/>
            </a:xfrm>
          </p:grpSpPr>
          <p:sp>
            <p:nvSpPr>
              <p:cNvPr id="1878" name="Google Shape;1878;p23"/>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3"/>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 name="Google Shape;1880;p23"/>
            <p:cNvGrpSpPr/>
            <p:nvPr/>
          </p:nvGrpSpPr>
          <p:grpSpPr>
            <a:xfrm rot="-1403852">
              <a:off x="8324379" y="2166266"/>
              <a:ext cx="551524" cy="758220"/>
              <a:chOff x="185625" y="-73775"/>
              <a:chExt cx="1290600" cy="1773900"/>
            </a:xfrm>
          </p:grpSpPr>
          <p:sp>
            <p:nvSpPr>
              <p:cNvPr id="1881" name="Google Shape;1881;p23"/>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3"/>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 name="Google Shape;1883;p23"/>
            <p:cNvGrpSpPr/>
            <p:nvPr/>
          </p:nvGrpSpPr>
          <p:grpSpPr>
            <a:xfrm rot="-1403852">
              <a:off x="6718579" y="3184285"/>
              <a:ext cx="551524" cy="758220"/>
              <a:chOff x="185625" y="-73775"/>
              <a:chExt cx="1290600" cy="1773900"/>
            </a:xfrm>
          </p:grpSpPr>
          <p:sp>
            <p:nvSpPr>
              <p:cNvPr id="1884" name="Google Shape;1884;p23"/>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3"/>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 name="Google Shape;1886;p23"/>
            <p:cNvGrpSpPr/>
            <p:nvPr/>
          </p:nvGrpSpPr>
          <p:grpSpPr>
            <a:xfrm rot="-1403852">
              <a:off x="7521479" y="3184285"/>
              <a:ext cx="551524" cy="758220"/>
              <a:chOff x="185625" y="-73775"/>
              <a:chExt cx="1290600" cy="1773900"/>
            </a:xfrm>
          </p:grpSpPr>
          <p:sp>
            <p:nvSpPr>
              <p:cNvPr id="1887" name="Google Shape;1887;p23"/>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3"/>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 name="Google Shape;1889;p23"/>
            <p:cNvGrpSpPr/>
            <p:nvPr/>
          </p:nvGrpSpPr>
          <p:grpSpPr>
            <a:xfrm rot="-1403852">
              <a:off x="8324379" y="3184285"/>
              <a:ext cx="551524" cy="758220"/>
              <a:chOff x="185625" y="-73775"/>
              <a:chExt cx="1290600" cy="1773900"/>
            </a:xfrm>
          </p:grpSpPr>
          <p:sp>
            <p:nvSpPr>
              <p:cNvPr id="1890" name="Google Shape;1890;p23"/>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3"/>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23"/>
            <p:cNvGrpSpPr/>
            <p:nvPr/>
          </p:nvGrpSpPr>
          <p:grpSpPr>
            <a:xfrm rot="-1403852">
              <a:off x="6718579" y="4202304"/>
              <a:ext cx="551524" cy="758220"/>
              <a:chOff x="185625" y="-73775"/>
              <a:chExt cx="1290600" cy="1773900"/>
            </a:xfrm>
          </p:grpSpPr>
          <p:sp>
            <p:nvSpPr>
              <p:cNvPr id="1893" name="Google Shape;1893;p23"/>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3"/>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 name="Google Shape;1895;p23"/>
            <p:cNvGrpSpPr/>
            <p:nvPr/>
          </p:nvGrpSpPr>
          <p:grpSpPr>
            <a:xfrm rot="-1403852">
              <a:off x="7521479" y="4202304"/>
              <a:ext cx="551524" cy="758220"/>
              <a:chOff x="185625" y="-73775"/>
              <a:chExt cx="1290600" cy="1773900"/>
            </a:xfrm>
          </p:grpSpPr>
          <p:sp>
            <p:nvSpPr>
              <p:cNvPr id="1896" name="Google Shape;1896;p23"/>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3"/>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 name="Google Shape;1898;p23"/>
            <p:cNvGrpSpPr/>
            <p:nvPr/>
          </p:nvGrpSpPr>
          <p:grpSpPr>
            <a:xfrm rot="-1403852">
              <a:off x="8324379" y="4202304"/>
              <a:ext cx="551524" cy="758220"/>
              <a:chOff x="185625" y="-73775"/>
              <a:chExt cx="1290600" cy="1773900"/>
            </a:xfrm>
          </p:grpSpPr>
          <p:sp>
            <p:nvSpPr>
              <p:cNvPr id="1899" name="Google Shape;1899;p23"/>
              <p:cNvSpPr/>
              <p:nvPr/>
            </p:nvSpPr>
            <p:spPr>
              <a:xfrm>
                <a:off x="185625" y="-73775"/>
                <a:ext cx="1290600" cy="1773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3"/>
              <p:cNvSpPr/>
              <p:nvPr/>
            </p:nvSpPr>
            <p:spPr>
              <a:xfrm>
                <a:off x="422325" y="600650"/>
                <a:ext cx="817200" cy="911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01" name="Google Shape;1901;p23"/>
          <p:cNvSpPr/>
          <p:nvPr/>
        </p:nvSpPr>
        <p:spPr>
          <a:xfrm>
            <a:off x="-30350" y="-501000"/>
            <a:ext cx="750300" cy="6145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2" name="Google Shape;1902;p23"/>
          <p:cNvGrpSpPr/>
          <p:nvPr/>
        </p:nvGrpSpPr>
        <p:grpSpPr>
          <a:xfrm rot="10800000">
            <a:off x="-807697" y="-105974"/>
            <a:ext cx="1408200" cy="2197550"/>
            <a:chOff x="6733550" y="760150"/>
            <a:chExt cx="1408200" cy="2197550"/>
          </a:xfrm>
        </p:grpSpPr>
        <p:sp>
          <p:nvSpPr>
            <p:cNvPr id="1903" name="Google Shape;1903;p23"/>
            <p:cNvSpPr/>
            <p:nvPr/>
          </p:nvSpPr>
          <p:spPr>
            <a:xfrm>
              <a:off x="6981025" y="760150"/>
              <a:ext cx="913200" cy="1239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3"/>
            <p:cNvSpPr/>
            <p:nvPr/>
          </p:nvSpPr>
          <p:spPr>
            <a:xfrm>
              <a:off x="6733550" y="1213800"/>
              <a:ext cx="1408200" cy="17439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3"/>
            <p:cNvSpPr/>
            <p:nvPr/>
          </p:nvSpPr>
          <p:spPr>
            <a:xfrm>
              <a:off x="7010450" y="1752275"/>
              <a:ext cx="854400" cy="854400"/>
            </a:xfrm>
            <a:prstGeom prst="ellipse">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 name="Google Shape;1906;p23"/>
          <p:cNvGrpSpPr/>
          <p:nvPr/>
        </p:nvGrpSpPr>
        <p:grpSpPr>
          <a:xfrm>
            <a:off x="-807697" y="2230450"/>
            <a:ext cx="1408200" cy="2197550"/>
            <a:chOff x="6733550" y="760150"/>
            <a:chExt cx="1408200" cy="2197550"/>
          </a:xfrm>
        </p:grpSpPr>
        <p:sp>
          <p:nvSpPr>
            <p:cNvPr id="1907" name="Google Shape;1907;p23"/>
            <p:cNvSpPr/>
            <p:nvPr/>
          </p:nvSpPr>
          <p:spPr>
            <a:xfrm>
              <a:off x="6981025" y="760150"/>
              <a:ext cx="913200" cy="12396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3"/>
            <p:cNvSpPr/>
            <p:nvPr/>
          </p:nvSpPr>
          <p:spPr>
            <a:xfrm>
              <a:off x="6733550" y="1213800"/>
              <a:ext cx="1408200" cy="17439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3"/>
            <p:cNvSpPr/>
            <p:nvPr/>
          </p:nvSpPr>
          <p:spPr>
            <a:xfrm>
              <a:off x="7010450" y="1752275"/>
              <a:ext cx="854400" cy="854400"/>
            </a:xfrm>
            <a:prstGeom prst="ellipse">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 name="Google Shape;1910;p23"/>
          <p:cNvGrpSpPr/>
          <p:nvPr/>
        </p:nvGrpSpPr>
        <p:grpSpPr>
          <a:xfrm>
            <a:off x="858786" y="-795516"/>
            <a:ext cx="6505262" cy="1335007"/>
            <a:chOff x="758295" y="-728215"/>
            <a:chExt cx="5715897" cy="1173013"/>
          </a:xfrm>
        </p:grpSpPr>
        <p:sp>
          <p:nvSpPr>
            <p:cNvPr id="1911" name="Google Shape;1911;p23"/>
            <p:cNvSpPr/>
            <p:nvPr/>
          </p:nvSpPr>
          <p:spPr>
            <a:xfrm rot="-899314" flipH="1">
              <a:off x="4041453" y="-502349"/>
              <a:ext cx="924439" cy="799816"/>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dk2"/>
            </a:solidFill>
            <a:ln>
              <a:noFill/>
            </a:ln>
          </p:spPr>
        </p:sp>
        <p:sp>
          <p:nvSpPr>
            <p:cNvPr id="1912" name="Google Shape;1912;p23"/>
            <p:cNvSpPr/>
            <p:nvPr/>
          </p:nvSpPr>
          <p:spPr>
            <a:xfrm rot="-899314" flipH="1">
              <a:off x="3553277" y="-622277"/>
              <a:ext cx="924439" cy="799816"/>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dk2"/>
            </a:solidFill>
            <a:ln>
              <a:noFill/>
            </a:ln>
          </p:spPr>
        </p:sp>
        <p:sp>
          <p:nvSpPr>
            <p:cNvPr id="1913" name="Google Shape;1913;p23"/>
            <p:cNvSpPr/>
            <p:nvPr/>
          </p:nvSpPr>
          <p:spPr>
            <a:xfrm rot="-899314" flipH="1">
              <a:off x="2653516" y="-502349"/>
              <a:ext cx="924439" cy="799816"/>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dk2"/>
            </a:solidFill>
            <a:ln>
              <a:noFill/>
            </a:ln>
          </p:spPr>
        </p:sp>
        <p:sp>
          <p:nvSpPr>
            <p:cNvPr id="1914" name="Google Shape;1914;p23"/>
            <p:cNvSpPr/>
            <p:nvPr/>
          </p:nvSpPr>
          <p:spPr>
            <a:xfrm rot="-899314" flipH="1">
              <a:off x="2164550" y="-622279"/>
              <a:ext cx="924439" cy="799816"/>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dk2"/>
            </a:solidFill>
            <a:ln>
              <a:noFill/>
            </a:ln>
          </p:spPr>
        </p:sp>
        <p:sp>
          <p:nvSpPr>
            <p:cNvPr id="1915" name="Google Shape;1915;p23"/>
            <p:cNvSpPr/>
            <p:nvPr/>
          </p:nvSpPr>
          <p:spPr>
            <a:xfrm rot="-899314" flipH="1">
              <a:off x="1324840" y="-460954"/>
              <a:ext cx="924439" cy="799816"/>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dk2"/>
            </a:solidFill>
            <a:ln>
              <a:noFill/>
            </a:ln>
          </p:spPr>
        </p:sp>
        <p:sp>
          <p:nvSpPr>
            <p:cNvPr id="1916" name="Google Shape;1916;p23"/>
            <p:cNvSpPr/>
            <p:nvPr/>
          </p:nvSpPr>
          <p:spPr>
            <a:xfrm rot="-899314" flipH="1">
              <a:off x="845996" y="-622277"/>
              <a:ext cx="924439" cy="799816"/>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dk2"/>
            </a:solidFill>
            <a:ln>
              <a:noFill/>
            </a:ln>
          </p:spPr>
        </p:sp>
        <p:sp>
          <p:nvSpPr>
            <p:cNvPr id="1917" name="Google Shape;1917;p23"/>
            <p:cNvSpPr/>
            <p:nvPr/>
          </p:nvSpPr>
          <p:spPr>
            <a:xfrm rot="-899314" flipH="1">
              <a:off x="4708003" y="-502349"/>
              <a:ext cx="924439" cy="799816"/>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dk2"/>
            </a:solidFill>
            <a:ln>
              <a:noFill/>
            </a:ln>
          </p:spPr>
        </p:sp>
        <p:sp>
          <p:nvSpPr>
            <p:cNvPr id="1918" name="Google Shape;1918;p23"/>
            <p:cNvSpPr/>
            <p:nvPr/>
          </p:nvSpPr>
          <p:spPr>
            <a:xfrm rot="-899314" flipH="1">
              <a:off x="5462052" y="-622277"/>
              <a:ext cx="924439" cy="799816"/>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dk2"/>
            </a:solidFill>
            <a:ln>
              <a:noFill/>
            </a:ln>
          </p:spPr>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9"/>
        <p:cNvGrpSpPr/>
        <p:nvPr/>
      </p:nvGrpSpPr>
      <p:grpSpPr>
        <a:xfrm>
          <a:off x="0" y="0"/>
          <a:ext cx="0" cy="0"/>
          <a:chOff x="0" y="0"/>
          <a:chExt cx="0" cy="0"/>
        </a:xfrm>
      </p:grpSpPr>
      <p:sp>
        <p:nvSpPr>
          <p:cNvPr id="370" name="Google Shape;370;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71" name="Google Shape;371;p5"/>
          <p:cNvSpPr txBox="1">
            <a:spLocks noGrp="1"/>
          </p:cNvSpPr>
          <p:nvPr>
            <p:ph type="subTitle" idx="1"/>
          </p:nvPr>
        </p:nvSpPr>
        <p:spPr>
          <a:xfrm>
            <a:off x="5669975" y="1942551"/>
            <a:ext cx="2384100" cy="220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72" name="Google Shape;372;p5"/>
          <p:cNvSpPr txBox="1">
            <a:spLocks noGrp="1"/>
          </p:cNvSpPr>
          <p:nvPr>
            <p:ph type="subTitle" idx="2"/>
          </p:nvPr>
        </p:nvSpPr>
        <p:spPr>
          <a:xfrm>
            <a:off x="1770513" y="1942551"/>
            <a:ext cx="2384100" cy="220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73" name="Google Shape;373;p5"/>
          <p:cNvSpPr txBox="1">
            <a:spLocks noGrp="1"/>
          </p:cNvSpPr>
          <p:nvPr>
            <p:ph type="subTitle" idx="3"/>
          </p:nvPr>
        </p:nvSpPr>
        <p:spPr>
          <a:xfrm>
            <a:off x="5669969" y="1537250"/>
            <a:ext cx="23841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panose="020B0606020202050201"/>
              <a:buNone/>
              <a:defRPr sz="2300">
                <a:latin typeface="Kantumruy Pro Medium"/>
                <a:ea typeface="Kantumruy Pro Medium"/>
                <a:cs typeface="Kantumruy Pro Medium"/>
                <a:sym typeface="Kantumruy Pro Medium"/>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374" name="Google Shape;374;p5"/>
          <p:cNvSpPr txBox="1">
            <a:spLocks noGrp="1"/>
          </p:cNvSpPr>
          <p:nvPr>
            <p:ph type="subTitle" idx="4"/>
          </p:nvPr>
        </p:nvSpPr>
        <p:spPr>
          <a:xfrm>
            <a:off x="1770513" y="1537250"/>
            <a:ext cx="2384100" cy="457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panose="020B0606020202050201"/>
              <a:buNone/>
              <a:defRPr sz="2300">
                <a:latin typeface="Kantumruy Pro Medium"/>
                <a:ea typeface="Kantumruy Pro Medium"/>
                <a:cs typeface="Kantumruy Pro Medium"/>
                <a:sym typeface="Kantumruy Pro Medium"/>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375" name="Google Shape;375;p5"/>
          <p:cNvSpPr/>
          <p:nvPr/>
        </p:nvSpPr>
        <p:spPr>
          <a:xfrm>
            <a:off x="-409050" y="-88222"/>
            <a:ext cx="9962100" cy="631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 name="Google Shape;376;p5"/>
          <p:cNvGrpSpPr/>
          <p:nvPr/>
        </p:nvGrpSpPr>
        <p:grpSpPr>
          <a:xfrm>
            <a:off x="65522" y="-106429"/>
            <a:ext cx="9052668" cy="631532"/>
            <a:chOff x="65522" y="-106429"/>
            <a:chExt cx="9052668" cy="631532"/>
          </a:xfrm>
        </p:grpSpPr>
        <p:grpSp>
          <p:nvGrpSpPr>
            <p:cNvPr id="377" name="Google Shape;377;p5"/>
            <p:cNvGrpSpPr/>
            <p:nvPr/>
          </p:nvGrpSpPr>
          <p:grpSpPr>
            <a:xfrm rot="2369917">
              <a:off x="187273" y="-48159"/>
              <a:ext cx="368115" cy="514992"/>
              <a:chOff x="2812300" y="507550"/>
              <a:chExt cx="1194000" cy="1670400"/>
            </a:xfrm>
          </p:grpSpPr>
          <p:sp>
            <p:nvSpPr>
              <p:cNvPr id="378" name="Google Shape;378;p5"/>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5"/>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5"/>
            <p:cNvGrpSpPr/>
            <p:nvPr/>
          </p:nvGrpSpPr>
          <p:grpSpPr>
            <a:xfrm rot="2369917">
              <a:off x="954642" y="-48159"/>
              <a:ext cx="368115" cy="514992"/>
              <a:chOff x="2812300" y="507550"/>
              <a:chExt cx="1194000" cy="1670400"/>
            </a:xfrm>
          </p:grpSpPr>
          <p:sp>
            <p:nvSpPr>
              <p:cNvPr id="382" name="Google Shape;382;p5"/>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 name="Google Shape;385;p5"/>
            <p:cNvGrpSpPr/>
            <p:nvPr/>
          </p:nvGrpSpPr>
          <p:grpSpPr>
            <a:xfrm rot="2369917">
              <a:off x="1722010" y="-48159"/>
              <a:ext cx="368115" cy="514992"/>
              <a:chOff x="2812300" y="507550"/>
              <a:chExt cx="1194000" cy="1670400"/>
            </a:xfrm>
          </p:grpSpPr>
          <p:sp>
            <p:nvSpPr>
              <p:cNvPr id="386" name="Google Shape;386;p5"/>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 name="Google Shape;389;p5"/>
            <p:cNvGrpSpPr/>
            <p:nvPr/>
          </p:nvGrpSpPr>
          <p:grpSpPr>
            <a:xfrm rot="2369917">
              <a:off x="2489378" y="-48159"/>
              <a:ext cx="368115" cy="514992"/>
              <a:chOff x="2812300" y="507550"/>
              <a:chExt cx="1194000" cy="1670400"/>
            </a:xfrm>
          </p:grpSpPr>
          <p:sp>
            <p:nvSpPr>
              <p:cNvPr id="390" name="Google Shape;390;p5"/>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5"/>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5"/>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5"/>
            <p:cNvGrpSpPr/>
            <p:nvPr/>
          </p:nvGrpSpPr>
          <p:grpSpPr>
            <a:xfrm rot="2369917">
              <a:off x="3256746" y="-48159"/>
              <a:ext cx="368115" cy="514992"/>
              <a:chOff x="2812300" y="507550"/>
              <a:chExt cx="1194000" cy="1670400"/>
            </a:xfrm>
          </p:grpSpPr>
          <p:sp>
            <p:nvSpPr>
              <p:cNvPr id="394" name="Google Shape;394;p5"/>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5"/>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5"/>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 name="Google Shape;397;p5"/>
            <p:cNvGrpSpPr/>
            <p:nvPr/>
          </p:nvGrpSpPr>
          <p:grpSpPr>
            <a:xfrm rot="2369917">
              <a:off x="4024114" y="-48159"/>
              <a:ext cx="368115" cy="514992"/>
              <a:chOff x="2812300" y="507550"/>
              <a:chExt cx="1194000" cy="1670400"/>
            </a:xfrm>
          </p:grpSpPr>
          <p:sp>
            <p:nvSpPr>
              <p:cNvPr id="398" name="Google Shape;398;p5"/>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5"/>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5"/>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 name="Google Shape;401;p5"/>
            <p:cNvGrpSpPr/>
            <p:nvPr/>
          </p:nvGrpSpPr>
          <p:grpSpPr>
            <a:xfrm rot="2369917">
              <a:off x="4791483" y="-48159"/>
              <a:ext cx="368115" cy="514992"/>
              <a:chOff x="2812300" y="507550"/>
              <a:chExt cx="1194000" cy="1670400"/>
            </a:xfrm>
          </p:grpSpPr>
          <p:sp>
            <p:nvSpPr>
              <p:cNvPr id="402" name="Google Shape;402;p5"/>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5"/>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5"/>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 name="Google Shape;405;p5"/>
            <p:cNvGrpSpPr/>
            <p:nvPr/>
          </p:nvGrpSpPr>
          <p:grpSpPr>
            <a:xfrm rot="2369917">
              <a:off x="5558851" y="-48159"/>
              <a:ext cx="368115" cy="514992"/>
              <a:chOff x="2812300" y="507550"/>
              <a:chExt cx="1194000" cy="1670400"/>
            </a:xfrm>
          </p:grpSpPr>
          <p:sp>
            <p:nvSpPr>
              <p:cNvPr id="406" name="Google Shape;406;p5"/>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5"/>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5"/>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 name="Google Shape;409;p5"/>
            <p:cNvGrpSpPr/>
            <p:nvPr/>
          </p:nvGrpSpPr>
          <p:grpSpPr>
            <a:xfrm rot="2369917">
              <a:off x="6326219" y="-48159"/>
              <a:ext cx="368115" cy="514992"/>
              <a:chOff x="2812300" y="507550"/>
              <a:chExt cx="1194000" cy="1670400"/>
            </a:xfrm>
          </p:grpSpPr>
          <p:sp>
            <p:nvSpPr>
              <p:cNvPr id="410" name="Google Shape;410;p5"/>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5"/>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5"/>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 name="Google Shape;413;p5"/>
            <p:cNvGrpSpPr/>
            <p:nvPr/>
          </p:nvGrpSpPr>
          <p:grpSpPr>
            <a:xfrm rot="2369917">
              <a:off x="7093587" y="-48159"/>
              <a:ext cx="368115" cy="514992"/>
              <a:chOff x="2812300" y="507550"/>
              <a:chExt cx="1194000" cy="1670400"/>
            </a:xfrm>
          </p:grpSpPr>
          <p:sp>
            <p:nvSpPr>
              <p:cNvPr id="414" name="Google Shape;414;p5"/>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5"/>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5"/>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 name="Google Shape;417;p5"/>
            <p:cNvGrpSpPr/>
            <p:nvPr/>
          </p:nvGrpSpPr>
          <p:grpSpPr>
            <a:xfrm rot="2369917">
              <a:off x="7860955" y="-48159"/>
              <a:ext cx="368115" cy="514992"/>
              <a:chOff x="2812300" y="507550"/>
              <a:chExt cx="1194000" cy="1670400"/>
            </a:xfrm>
          </p:grpSpPr>
          <p:sp>
            <p:nvSpPr>
              <p:cNvPr id="418" name="Google Shape;418;p5"/>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5"/>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5"/>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 name="Google Shape;421;p5"/>
            <p:cNvGrpSpPr/>
            <p:nvPr/>
          </p:nvGrpSpPr>
          <p:grpSpPr>
            <a:xfrm rot="2369917">
              <a:off x="8628323" y="-48159"/>
              <a:ext cx="368115" cy="514992"/>
              <a:chOff x="2812300" y="507550"/>
              <a:chExt cx="1194000" cy="1670400"/>
            </a:xfrm>
          </p:grpSpPr>
          <p:sp>
            <p:nvSpPr>
              <p:cNvPr id="422" name="Google Shape;422;p5"/>
              <p:cNvSpPr/>
              <p:nvPr/>
            </p:nvSpPr>
            <p:spPr>
              <a:xfrm>
                <a:off x="2812300" y="656825"/>
                <a:ext cx="1194000" cy="1366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5"/>
              <p:cNvSpPr/>
              <p:nvPr/>
            </p:nvSpPr>
            <p:spPr>
              <a:xfrm>
                <a:off x="3245600" y="5075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
              <p:cNvSpPr/>
              <p:nvPr/>
            </p:nvSpPr>
            <p:spPr>
              <a:xfrm>
                <a:off x="3245600" y="1868050"/>
                <a:ext cx="327300" cy="309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5" name="Google Shape;425;p5"/>
          <p:cNvSpPr/>
          <p:nvPr/>
        </p:nvSpPr>
        <p:spPr>
          <a:xfrm>
            <a:off x="-409050" y="4604000"/>
            <a:ext cx="9962100" cy="605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 name="Google Shape;426;p5"/>
          <p:cNvGrpSpPr/>
          <p:nvPr/>
        </p:nvGrpSpPr>
        <p:grpSpPr>
          <a:xfrm>
            <a:off x="82202" y="4649889"/>
            <a:ext cx="8984072" cy="457262"/>
            <a:chOff x="82202" y="4649889"/>
            <a:chExt cx="8984072" cy="457262"/>
          </a:xfrm>
        </p:grpSpPr>
        <p:grpSp>
          <p:nvGrpSpPr>
            <p:cNvPr id="427" name="Google Shape;427;p5"/>
            <p:cNvGrpSpPr/>
            <p:nvPr/>
          </p:nvGrpSpPr>
          <p:grpSpPr>
            <a:xfrm>
              <a:off x="82202" y="4649889"/>
              <a:ext cx="500584" cy="457262"/>
              <a:chOff x="1101500" y="2545450"/>
              <a:chExt cx="1791000" cy="1636000"/>
            </a:xfrm>
          </p:grpSpPr>
          <p:sp>
            <p:nvSpPr>
              <p:cNvPr id="428" name="Google Shape;428;p5"/>
              <p:cNvSpPr/>
              <p:nvPr/>
            </p:nvSpPr>
            <p:spPr>
              <a:xfrm>
                <a:off x="1101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
              <p:cNvSpPr/>
              <p:nvPr/>
            </p:nvSpPr>
            <p:spPr>
              <a:xfrm>
                <a:off x="1698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5"/>
              <p:cNvSpPr/>
              <p:nvPr/>
            </p:nvSpPr>
            <p:spPr>
              <a:xfrm>
                <a:off x="2295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5"/>
              <p:cNvSpPr/>
              <p:nvPr/>
            </p:nvSpPr>
            <p:spPr>
              <a:xfrm>
                <a:off x="1400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
              <p:cNvSpPr/>
              <p:nvPr/>
            </p:nvSpPr>
            <p:spPr>
              <a:xfrm>
                <a:off x="1698500" y="3584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
              <p:cNvSpPr/>
              <p:nvPr/>
            </p:nvSpPr>
            <p:spPr>
              <a:xfrm>
                <a:off x="1997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5"/>
            <p:cNvGrpSpPr/>
            <p:nvPr/>
          </p:nvGrpSpPr>
          <p:grpSpPr>
            <a:xfrm rot="10800000" flipH="1">
              <a:off x="853428" y="4649889"/>
              <a:ext cx="500585" cy="457262"/>
              <a:chOff x="1101500" y="2545450"/>
              <a:chExt cx="1791000" cy="1636000"/>
            </a:xfrm>
          </p:grpSpPr>
          <p:sp>
            <p:nvSpPr>
              <p:cNvPr id="435" name="Google Shape;435;p5"/>
              <p:cNvSpPr/>
              <p:nvPr/>
            </p:nvSpPr>
            <p:spPr>
              <a:xfrm>
                <a:off x="1101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5"/>
              <p:cNvSpPr/>
              <p:nvPr/>
            </p:nvSpPr>
            <p:spPr>
              <a:xfrm>
                <a:off x="1698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
              <p:cNvSpPr/>
              <p:nvPr/>
            </p:nvSpPr>
            <p:spPr>
              <a:xfrm>
                <a:off x="2295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
              <p:cNvSpPr/>
              <p:nvPr/>
            </p:nvSpPr>
            <p:spPr>
              <a:xfrm>
                <a:off x="1400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
              <p:cNvSpPr/>
              <p:nvPr/>
            </p:nvSpPr>
            <p:spPr>
              <a:xfrm>
                <a:off x="1698500" y="3584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
              <p:cNvSpPr/>
              <p:nvPr/>
            </p:nvSpPr>
            <p:spPr>
              <a:xfrm>
                <a:off x="1997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 name="Google Shape;441;p5"/>
            <p:cNvGrpSpPr/>
            <p:nvPr/>
          </p:nvGrpSpPr>
          <p:grpSpPr>
            <a:xfrm>
              <a:off x="1624654" y="4649889"/>
              <a:ext cx="500585" cy="457262"/>
              <a:chOff x="1101500" y="2545450"/>
              <a:chExt cx="1791000" cy="1636000"/>
            </a:xfrm>
          </p:grpSpPr>
          <p:sp>
            <p:nvSpPr>
              <p:cNvPr id="442" name="Google Shape;442;p5"/>
              <p:cNvSpPr/>
              <p:nvPr/>
            </p:nvSpPr>
            <p:spPr>
              <a:xfrm>
                <a:off x="1101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
              <p:cNvSpPr/>
              <p:nvPr/>
            </p:nvSpPr>
            <p:spPr>
              <a:xfrm>
                <a:off x="1698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
              <p:cNvSpPr/>
              <p:nvPr/>
            </p:nvSpPr>
            <p:spPr>
              <a:xfrm>
                <a:off x="2295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
              <p:cNvSpPr/>
              <p:nvPr/>
            </p:nvSpPr>
            <p:spPr>
              <a:xfrm>
                <a:off x="1400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
              <p:cNvSpPr/>
              <p:nvPr/>
            </p:nvSpPr>
            <p:spPr>
              <a:xfrm>
                <a:off x="1698500" y="3584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
              <p:cNvSpPr/>
              <p:nvPr/>
            </p:nvSpPr>
            <p:spPr>
              <a:xfrm>
                <a:off x="1997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5"/>
            <p:cNvGrpSpPr/>
            <p:nvPr/>
          </p:nvGrpSpPr>
          <p:grpSpPr>
            <a:xfrm rot="10800000" flipH="1">
              <a:off x="2395880" y="4649889"/>
              <a:ext cx="500584" cy="457262"/>
              <a:chOff x="1101500" y="2545450"/>
              <a:chExt cx="1791000" cy="1636000"/>
            </a:xfrm>
          </p:grpSpPr>
          <p:sp>
            <p:nvSpPr>
              <p:cNvPr id="449" name="Google Shape;449;p5"/>
              <p:cNvSpPr/>
              <p:nvPr/>
            </p:nvSpPr>
            <p:spPr>
              <a:xfrm>
                <a:off x="1101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5"/>
              <p:cNvSpPr/>
              <p:nvPr/>
            </p:nvSpPr>
            <p:spPr>
              <a:xfrm>
                <a:off x="1698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
              <p:cNvSpPr/>
              <p:nvPr/>
            </p:nvSpPr>
            <p:spPr>
              <a:xfrm>
                <a:off x="2295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
              <p:cNvSpPr/>
              <p:nvPr/>
            </p:nvSpPr>
            <p:spPr>
              <a:xfrm>
                <a:off x="1400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
              <p:cNvSpPr/>
              <p:nvPr/>
            </p:nvSpPr>
            <p:spPr>
              <a:xfrm>
                <a:off x="1698500" y="3584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
              <p:cNvSpPr/>
              <p:nvPr/>
            </p:nvSpPr>
            <p:spPr>
              <a:xfrm>
                <a:off x="1997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5"/>
            <p:cNvGrpSpPr/>
            <p:nvPr/>
          </p:nvGrpSpPr>
          <p:grpSpPr>
            <a:xfrm>
              <a:off x="3167106" y="4649889"/>
              <a:ext cx="500584" cy="457262"/>
              <a:chOff x="1101500" y="2545450"/>
              <a:chExt cx="1791000" cy="1636000"/>
            </a:xfrm>
          </p:grpSpPr>
          <p:sp>
            <p:nvSpPr>
              <p:cNvPr id="456" name="Google Shape;456;p5"/>
              <p:cNvSpPr/>
              <p:nvPr/>
            </p:nvSpPr>
            <p:spPr>
              <a:xfrm>
                <a:off x="1101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
              <p:cNvSpPr/>
              <p:nvPr/>
            </p:nvSpPr>
            <p:spPr>
              <a:xfrm>
                <a:off x="1698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
              <p:cNvSpPr/>
              <p:nvPr/>
            </p:nvSpPr>
            <p:spPr>
              <a:xfrm>
                <a:off x="2295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
              <p:cNvSpPr/>
              <p:nvPr/>
            </p:nvSpPr>
            <p:spPr>
              <a:xfrm>
                <a:off x="1400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
              <p:cNvSpPr/>
              <p:nvPr/>
            </p:nvSpPr>
            <p:spPr>
              <a:xfrm>
                <a:off x="1698500" y="3584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
              <p:cNvSpPr/>
              <p:nvPr/>
            </p:nvSpPr>
            <p:spPr>
              <a:xfrm>
                <a:off x="1997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 name="Google Shape;462;p5"/>
            <p:cNvGrpSpPr/>
            <p:nvPr/>
          </p:nvGrpSpPr>
          <p:grpSpPr>
            <a:xfrm rot="10800000" flipH="1">
              <a:off x="3938332" y="4649889"/>
              <a:ext cx="500585" cy="457262"/>
              <a:chOff x="1101500" y="2545450"/>
              <a:chExt cx="1791000" cy="1636000"/>
            </a:xfrm>
          </p:grpSpPr>
          <p:sp>
            <p:nvSpPr>
              <p:cNvPr id="463" name="Google Shape;463;p5"/>
              <p:cNvSpPr/>
              <p:nvPr/>
            </p:nvSpPr>
            <p:spPr>
              <a:xfrm>
                <a:off x="1101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5"/>
              <p:cNvSpPr/>
              <p:nvPr/>
            </p:nvSpPr>
            <p:spPr>
              <a:xfrm>
                <a:off x="1698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5"/>
              <p:cNvSpPr/>
              <p:nvPr/>
            </p:nvSpPr>
            <p:spPr>
              <a:xfrm>
                <a:off x="2295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
              <p:cNvSpPr/>
              <p:nvPr/>
            </p:nvSpPr>
            <p:spPr>
              <a:xfrm>
                <a:off x="1400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
              <p:cNvSpPr/>
              <p:nvPr/>
            </p:nvSpPr>
            <p:spPr>
              <a:xfrm>
                <a:off x="1698500" y="3584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
              <p:cNvSpPr/>
              <p:nvPr/>
            </p:nvSpPr>
            <p:spPr>
              <a:xfrm>
                <a:off x="1997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 name="Google Shape;469;p5"/>
            <p:cNvGrpSpPr/>
            <p:nvPr/>
          </p:nvGrpSpPr>
          <p:grpSpPr>
            <a:xfrm>
              <a:off x="4709559" y="4649889"/>
              <a:ext cx="500585" cy="457262"/>
              <a:chOff x="1101500" y="2545450"/>
              <a:chExt cx="1791000" cy="1636000"/>
            </a:xfrm>
          </p:grpSpPr>
          <p:sp>
            <p:nvSpPr>
              <p:cNvPr id="470" name="Google Shape;470;p5"/>
              <p:cNvSpPr/>
              <p:nvPr/>
            </p:nvSpPr>
            <p:spPr>
              <a:xfrm>
                <a:off x="1101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5"/>
              <p:cNvSpPr/>
              <p:nvPr/>
            </p:nvSpPr>
            <p:spPr>
              <a:xfrm>
                <a:off x="1698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
              <p:cNvSpPr/>
              <p:nvPr/>
            </p:nvSpPr>
            <p:spPr>
              <a:xfrm>
                <a:off x="2295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
              <p:cNvSpPr/>
              <p:nvPr/>
            </p:nvSpPr>
            <p:spPr>
              <a:xfrm>
                <a:off x="1400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
              <p:cNvSpPr/>
              <p:nvPr/>
            </p:nvSpPr>
            <p:spPr>
              <a:xfrm>
                <a:off x="1698500" y="3584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
              <p:cNvSpPr/>
              <p:nvPr/>
            </p:nvSpPr>
            <p:spPr>
              <a:xfrm>
                <a:off x="1997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 name="Google Shape;476;p5"/>
            <p:cNvGrpSpPr/>
            <p:nvPr/>
          </p:nvGrpSpPr>
          <p:grpSpPr>
            <a:xfrm rot="10800000" flipH="1">
              <a:off x="5480785" y="4649889"/>
              <a:ext cx="500585" cy="457262"/>
              <a:chOff x="1101500" y="2545450"/>
              <a:chExt cx="1791000" cy="1636000"/>
            </a:xfrm>
          </p:grpSpPr>
          <p:sp>
            <p:nvSpPr>
              <p:cNvPr id="477" name="Google Shape;477;p5"/>
              <p:cNvSpPr/>
              <p:nvPr/>
            </p:nvSpPr>
            <p:spPr>
              <a:xfrm>
                <a:off x="1101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
              <p:cNvSpPr/>
              <p:nvPr/>
            </p:nvSpPr>
            <p:spPr>
              <a:xfrm>
                <a:off x="1698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
              <p:cNvSpPr/>
              <p:nvPr/>
            </p:nvSpPr>
            <p:spPr>
              <a:xfrm>
                <a:off x="2295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
              <p:cNvSpPr/>
              <p:nvPr/>
            </p:nvSpPr>
            <p:spPr>
              <a:xfrm>
                <a:off x="1400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
              <p:cNvSpPr/>
              <p:nvPr/>
            </p:nvSpPr>
            <p:spPr>
              <a:xfrm>
                <a:off x="1698500" y="3584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5"/>
              <p:cNvSpPr/>
              <p:nvPr/>
            </p:nvSpPr>
            <p:spPr>
              <a:xfrm>
                <a:off x="1997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5"/>
            <p:cNvGrpSpPr/>
            <p:nvPr/>
          </p:nvGrpSpPr>
          <p:grpSpPr>
            <a:xfrm>
              <a:off x="6252011" y="4649889"/>
              <a:ext cx="500585" cy="457262"/>
              <a:chOff x="1101500" y="2545450"/>
              <a:chExt cx="1791000" cy="1636000"/>
            </a:xfrm>
          </p:grpSpPr>
          <p:sp>
            <p:nvSpPr>
              <p:cNvPr id="484" name="Google Shape;484;p5"/>
              <p:cNvSpPr/>
              <p:nvPr/>
            </p:nvSpPr>
            <p:spPr>
              <a:xfrm>
                <a:off x="1101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5"/>
              <p:cNvSpPr/>
              <p:nvPr/>
            </p:nvSpPr>
            <p:spPr>
              <a:xfrm>
                <a:off x="1698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5"/>
              <p:cNvSpPr/>
              <p:nvPr/>
            </p:nvSpPr>
            <p:spPr>
              <a:xfrm>
                <a:off x="2295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
              <p:cNvSpPr/>
              <p:nvPr/>
            </p:nvSpPr>
            <p:spPr>
              <a:xfrm>
                <a:off x="1400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
              <p:cNvSpPr/>
              <p:nvPr/>
            </p:nvSpPr>
            <p:spPr>
              <a:xfrm>
                <a:off x="1698500" y="3584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
              <p:cNvSpPr/>
              <p:nvPr/>
            </p:nvSpPr>
            <p:spPr>
              <a:xfrm>
                <a:off x="1997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 name="Google Shape;490;p5"/>
            <p:cNvGrpSpPr/>
            <p:nvPr/>
          </p:nvGrpSpPr>
          <p:grpSpPr>
            <a:xfrm rot="10800000" flipH="1">
              <a:off x="7023237" y="4649889"/>
              <a:ext cx="500585" cy="457262"/>
              <a:chOff x="1101500" y="2545450"/>
              <a:chExt cx="1791000" cy="1636000"/>
            </a:xfrm>
          </p:grpSpPr>
          <p:sp>
            <p:nvSpPr>
              <p:cNvPr id="491" name="Google Shape;491;p5"/>
              <p:cNvSpPr/>
              <p:nvPr/>
            </p:nvSpPr>
            <p:spPr>
              <a:xfrm>
                <a:off x="1101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5"/>
              <p:cNvSpPr/>
              <p:nvPr/>
            </p:nvSpPr>
            <p:spPr>
              <a:xfrm>
                <a:off x="1698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
              <p:cNvSpPr/>
              <p:nvPr/>
            </p:nvSpPr>
            <p:spPr>
              <a:xfrm>
                <a:off x="2295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
              <p:cNvSpPr/>
              <p:nvPr/>
            </p:nvSpPr>
            <p:spPr>
              <a:xfrm>
                <a:off x="1400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
              <p:cNvSpPr/>
              <p:nvPr/>
            </p:nvSpPr>
            <p:spPr>
              <a:xfrm>
                <a:off x="1698500" y="3584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
              <p:cNvSpPr/>
              <p:nvPr/>
            </p:nvSpPr>
            <p:spPr>
              <a:xfrm>
                <a:off x="1997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 name="Google Shape;497;p5"/>
            <p:cNvGrpSpPr/>
            <p:nvPr/>
          </p:nvGrpSpPr>
          <p:grpSpPr>
            <a:xfrm>
              <a:off x="7794463" y="4649889"/>
              <a:ext cx="500585" cy="457262"/>
              <a:chOff x="1101500" y="2545450"/>
              <a:chExt cx="1791000" cy="1636000"/>
            </a:xfrm>
          </p:grpSpPr>
          <p:sp>
            <p:nvSpPr>
              <p:cNvPr id="498" name="Google Shape;498;p5"/>
              <p:cNvSpPr/>
              <p:nvPr/>
            </p:nvSpPr>
            <p:spPr>
              <a:xfrm>
                <a:off x="1101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
              <p:cNvSpPr/>
              <p:nvPr/>
            </p:nvSpPr>
            <p:spPr>
              <a:xfrm>
                <a:off x="1698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
              <p:cNvSpPr/>
              <p:nvPr/>
            </p:nvSpPr>
            <p:spPr>
              <a:xfrm>
                <a:off x="2295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
              <p:cNvSpPr/>
              <p:nvPr/>
            </p:nvSpPr>
            <p:spPr>
              <a:xfrm>
                <a:off x="1400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
              <p:cNvSpPr/>
              <p:nvPr/>
            </p:nvSpPr>
            <p:spPr>
              <a:xfrm>
                <a:off x="1698500" y="3584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
              <p:cNvSpPr/>
              <p:nvPr/>
            </p:nvSpPr>
            <p:spPr>
              <a:xfrm>
                <a:off x="1997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 name="Google Shape;504;p5"/>
            <p:cNvGrpSpPr/>
            <p:nvPr/>
          </p:nvGrpSpPr>
          <p:grpSpPr>
            <a:xfrm rot="10800000" flipH="1">
              <a:off x="8565689" y="4649889"/>
              <a:ext cx="500585" cy="457262"/>
              <a:chOff x="1101500" y="2545450"/>
              <a:chExt cx="1791000" cy="1636000"/>
            </a:xfrm>
          </p:grpSpPr>
          <p:sp>
            <p:nvSpPr>
              <p:cNvPr id="505" name="Google Shape;505;p5"/>
              <p:cNvSpPr/>
              <p:nvPr/>
            </p:nvSpPr>
            <p:spPr>
              <a:xfrm>
                <a:off x="1101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
              <p:cNvSpPr/>
              <p:nvPr/>
            </p:nvSpPr>
            <p:spPr>
              <a:xfrm>
                <a:off x="1698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
              <p:cNvSpPr/>
              <p:nvPr/>
            </p:nvSpPr>
            <p:spPr>
              <a:xfrm>
                <a:off x="2295500" y="2545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
              <p:cNvSpPr/>
              <p:nvPr/>
            </p:nvSpPr>
            <p:spPr>
              <a:xfrm>
                <a:off x="1400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
              <p:cNvSpPr/>
              <p:nvPr/>
            </p:nvSpPr>
            <p:spPr>
              <a:xfrm>
                <a:off x="1698500" y="3584450"/>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
              <p:cNvSpPr/>
              <p:nvPr/>
            </p:nvSpPr>
            <p:spPr>
              <a:xfrm>
                <a:off x="1997000" y="3067825"/>
                <a:ext cx="597000" cy="597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1"/>
        <p:cNvGrpSpPr/>
        <p:nvPr/>
      </p:nvGrpSpPr>
      <p:grpSpPr>
        <a:xfrm>
          <a:off x="0" y="0"/>
          <a:ext cx="0" cy="0"/>
          <a:chOff x="0" y="0"/>
          <a:chExt cx="0" cy="0"/>
        </a:xfrm>
      </p:grpSpPr>
      <p:sp>
        <p:nvSpPr>
          <p:cNvPr id="512" name="Google Shape;512;p6"/>
          <p:cNvSpPr/>
          <p:nvPr/>
        </p:nvSpPr>
        <p:spPr>
          <a:xfrm>
            <a:off x="-30350" y="-501000"/>
            <a:ext cx="750300" cy="6145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6"/>
          <p:cNvSpPr/>
          <p:nvPr/>
        </p:nvSpPr>
        <p:spPr>
          <a:xfrm>
            <a:off x="8430775" y="-501012"/>
            <a:ext cx="720000" cy="6145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 name="Google Shape;514;p6"/>
          <p:cNvGrpSpPr/>
          <p:nvPr/>
        </p:nvGrpSpPr>
        <p:grpSpPr>
          <a:xfrm>
            <a:off x="169950" y="581313"/>
            <a:ext cx="380100" cy="4989650"/>
            <a:chOff x="169950" y="581313"/>
            <a:chExt cx="380100" cy="4989650"/>
          </a:xfrm>
        </p:grpSpPr>
        <p:sp>
          <p:nvSpPr>
            <p:cNvPr id="515" name="Google Shape;515;p6"/>
            <p:cNvSpPr/>
            <p:nvPr/>
          </p:nvSpPr>
          <p:spPr>
            <a:xfrm>
              <a:off x="169950" y="581313"/>
              <a:ext cx="380100" cy="380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6"/>
            <p:cNvSpPr/>
            <p:nvPr/>
          </p:nvSpPr>
          <p:spPr>
            <a:xfrm>
              <a:off x="169950" y="1093485"/>
              <a:ext cx="380100" cy="380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6"/>
            <p:cNvSpPr/>
            <p:nvPr/>
          </p:nvSpPr>
          <p:spPr>
            <a:xfrm>
              <a:off x="169950" y="1605657"/>
              <a:ext cx="380100" cy="380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6"/>
            <p:cNvSpPr/>
            <p:nvPr/>
          </p:nvSpPr>
          <p:spPr>
            <a:xfrm>
              <a:off x="169950" y="2117829"/>
              <a:ext cx="380100" cy="380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6"/>
            <p:cNvSpPr/>
            <p:nvPr/>
          </p:nvSpPr>
          <p:spPr>
            <a:xfrm>
              <a:off x="169950" y="2630001"/>
              <a:ext cx="380100" cy="380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6"/>
            <p:cNvSpPr/>
            <p:nvPr/>
          </p:nvSpPr>
          <p:spPr>
            <a:xfrm>
              <a:off x="169950" y="3142174"/>
              <a:ext cx="380100" cy="380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6"/>
            <p:cNvSpPr/>
            <p:nvPr/>
          </p:nvSpPr>
          <p:spPr>
            <a:xfrm>
              <a:off x="169950" y="3654346"/>
              <a:ext cx="380100" cy="380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6"/>
            <p:cNvSpPr/>
            <p:nvPr/>
          </p:nvSpPr>
          <p:spPr>
            <a:xfrm>
              <a:off x="169950" y="4166518"/>
              <a:ext cx="380100" cy="380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6"/>
            <p:cNvSpPr/>
            <p:nvPr/>
          </p:nvSpPr>
          <p:spPr>
            <a:xfrm>
              <a:off x="169950" y="4678690"/>
              <a:ext cx="380100" cy="380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6"/>
            <p:cNvSpPr/>
            <p:nvPr/>
          </p:nvSpPr>
          <p:spPr>
            <a:xfrm>
              <a:off x="169950" y="5190863"/>
              <a:ext cx="380100" cy="380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 name="Google Shape;525;p6"/>
          <p:cNvGrpSpPr/>
          <p:nvPr/>
        </p:nvGrpSpPr>
        <p:grpSpPr>
          <a:xfrm>
            <a:off x="8503058" y="-239390"/>
            <a:ext cx="575434" cy="5563279"/>
            <a:chOff x="8503058" y="-239390"/>
            <a:chExt cx="575434" cy="5563279"/>
          </a:xfrm>
        </p:grpSpPr>
        <p:grpSp>
          <p:nvGrpSpPr>
            <p:cNvPr id="526" name="Google Shape;526;p6"/>
            <p:cNvGrpSpPr/>
            <p:nvPr/>
          </p:nvGrpSpPr>
          <p:grpSpPr>
            <a:xfrm>
              <a:off x="8503058" y="-239390"/>
              <a:ext cx="575434" cy="777279"/>
              <a:chOff x="5985188" y="946470"/>
              <a:chExt cx="1079613" cy="1458310"/>
            </a:xfrm>
          </p:grpSpPr>
          <p:grpSp>
            <p:nvGrpSpPr>
              <p:cNvPr id="527" name="Google Shape;527;p6"/>
              <p:cNvGrpSpPr/>
              <p:nvPr/>
            </p:nvGrpSpPr>
            <p:grpSpPr>
              <a:xfrm>
                <a:off x="5985188" y="946470"/>
                <a:ext cx="1079613" cy="1458310"/>
                <a:chOff x="6303408" y="517236"/>
                <a:chExt cx="1492621" cy="2016190"/>
              </a:xfrm>
            </p:grpSpPr>
            <p:sp>
              <p:nvSpPr>
                <p:cNvPr id="528" name="Google Shape;528;p6"/>
                <p:cNvSpPr/>
                <p:nvPr/>
              </p:nvSpPr>
              <p:spPr>
                <a:xfrm>
                  <a:off x="6303529" y="1933426"/>
                  <a:ext cx="1492500" cy="60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6"/>
                <p:cNvSpPr/>
                <p:nvPr/>
              </p:nvSpPr>
              <p:spPr>
                <a:xfrm>
                  <a:off x="6303460" y="1893712"/>
                  <a:ext cx="1492500" cy="34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 name="Google Shape;530;p6"/>
                <p:cNvGrpSpPr/>
                <p:nvPr/>
              </p:nvGrpSpPr>
              <p:grpSpPr>
                <a:xfrm>
                  <a:off x="6303408" y="517236"/>
                  <a:ext cx="1492592" cy="1644427"/>
                  <a:chOff x="7316783" y="237423"/>
                  <a:chExt cx="1492592" cy="1644427"/>
                </a:xfrm>
              </p:grpSpPr>
              <p:sp>
                <p:nvSpPr>
                  <p:cNvPr id="531" name="Google Shape;531;p6"/>
                  <p:cNvSpPr/>
                  <p:nvPr/>
                </p:nvSpPr>
                <p:spPr>
                  <a:xfrm>
                    <a:off x="7316875" y="237423"/>
                    <a:ext cx="1492500" cy="13662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6"/>
                  <p:cNvSpPr/>
                  <p:nvPr/>
                </p:nvSpPr>
                <p:spPr>
                  <a:xfrm>
                    <a:off x="7316783" y="1363450"/>
                    <a:ext cx="1492500" cy="51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3" name="Google Shape;533;p6"/>
              <p:cNvSpPr/>
              <p:nvPr/>
            </p:nvSpPr>
            <p:spPr>
              <a:xfrm rot="-2705313">
                <a:off x="6261027" y="1804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6"/>
              <p:cNvSpPr/>
              <p:nvPr/>
            </p:nvSpPr>
            <p:spPr>
              <a:xfrm rot="-2705313">
                <a:off x="6665802" y="1600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6"/>
              <p:cNvSpPr/>
              <p:nvPr/>
            </p:nvSpPr>
            <p:spPr>
              <a:xfrm rot="-2705313">
                <a:off x="6456377" y="130755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 name="Google Shape;536;p6"/>
            <p:cNvGrpSpPr/>
            <p:nvPr/>
          </p:nvGrpSpPr>
          <p:grpSpPr>
            <a:xfrm>
              <a:off x="8503058" y="957110"/>
              <a:ext cx="575434" cy="777279"/>
              <a:chOff x="5985188" y="946470"/>
              <a:chExt cx="1079613" cy="1458310"/>
            </a:xfrm>
          </p:grpSpPr>
          <p:grpSp>
            <p:nvGrpSpPr>
              <p:cNvPr id="537" name="Google Shape;537;p6"/>
              <p:cNvGrpSpPr/>
              <p:nvPr/>
            </p:nvGrpSpPr>
            <p:grpSpPr>
              <a:xfrm>
                <a:off x="5985188" y="946470"/>
                <a:ext cx="1079613" cy="1458310"/>
                <a:chOff x="6303408" y="517236"/>
                <a:chExt cx="1492621" cy="2016190"/>
              </a:xfrm>
            </p:grpSpPr>
            <p:sp>
              <p:nvSpPr>
                <p:cNvPr id="538" name="Google Shape;538;p6"/>
                <p:cNvSpPr/>
                <p:nvPr/>
              </p:nvSpPr>
              <p:spPr>
                <a:xfrm>
                  <a:off x="6303529" y="1933426"/>
                  <a:ext cx="1492500" cy="60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6"/>
                <p:cNvSpPr/>
                <p:nvPr/>
              </p:nvSpPr>
              <p:spPr>
                <a:xfrm>
                  <a:off x="6303460" y="1893712"/>
                  <a:ext cx="1492500" cy="34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 name="Google Shape;540;p6"/>
                <p:cNvGrpSpPr/>
                <p:nvPr/>
              </p:nvGrpSpPr>
              <p:grpSpPr>
                <a:xfrm>
                  <a:off x="6303408" y="517236"/>
                  <a:ext cx="1492592" cy="1644427"/>
                  <a:chOff x="7316783" y="237423"/>
                  <a:chExt cx="1492592" cy="1644427"/>
                </a:xfrm>
              </p:grpSpPr>
              <p:sp>
                <p:nvSpPr>
                  <p:cNvPr id="541" name="Google Shape;541;p6"/>
                  <p:cNvSpPr/>
                  <p:nvPr/>
                </p:nvSpPr>
                <p:spPr>
                  <a:xfrm>
                    <a:off x="7316875" y="237423"/>
                    <a:ext cx="1492500" cy="13662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6"/>
                  <p:cNvSpPr/>
                  <p:nvPr/>
                </p:nvSpPr>
                <p:spPr>
                  <a:xfrm>
                    <a:off x="7316783" y="1363450"/>
                    <a:ext cx="1492500" cy="51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3" name="Google Shape;543;p6"/>
              <p:cNvSpPr/>
              <p:nvPr/>
            </p:nvSpPr>
            <p:spPr>
              <a:xfrm rot="-2705313">
                <a:off x="6261027" y="1804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6"/>
              <p:cNvSpPr/>
              <p:nvPr/>
            </p:nvSpPr>
            <p:spPr>
              <a:xfrm rot="-2705313">
                <a:off x="6665802" y="1600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6"/>
              <p:cNvSpPr/>
              <p:nvPr/>
            </p:nvSpPr>
            <p:spPr>
              <a:xfrm rot="-2705313">
                <a:off x="6456377" y="130755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 name="Google Shape;546;p6"/>
            <p:cNvGrpSpPr/>
            <p:nvPr/>
          </p:nvGrpSpPr>
          <p:grpSpPr>
            <a:xfrm>
              <a:off x="8503058" y="2153610"/>
              <a:ext cx="575434" cy="777279"/>
              <a:chOff x="5985188" y="946470"/>
              <a:chExt cx="1079613" cy="1458310"/>
            </a:xfrm>
          </p:grpSpPr>
          <p:grpSp>
            <p:nvGrpSpPr>
              <p:cNvPr id="547" name="Google Shape;547;p6"/>
              <p:cNvGrpSpPr/>
              <p:nvPr/>
            </p:nvGrpSpPr>
            <p:grpSpPr>
              <a:xfrm>
                <a:off x="5985188" y="946470"/>
                <a:ext cx="1079613" cy="1458310"/>
                <a:chOff x="6303408" y="517236"/>
                <a:chExt cx="1492621" cy="2016190"/>
              </a:xfrm>
            </p:grpSpPr>
            <p:sp>
              <p:nvSpPr>
                <p:cNvPr id="548" name="Google Shape;548;p6"/>
                <p:cNvSpPr/>
                <p:nvPr/>
              </p:nvSpPr>
              <p:spPr>
                <a:xfrm>
                  <a:off x="6303529" y="1933426"/>
                  <a:ext cx="1492500" cy="60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6"/>
                <p:cNvSpPr/>
                <p:nvPr/>
              </p:nvSpPr>
              <p:spPr>
                <a:xfrm>
                  <a:off x="6303460" y="1893712"/>
                  <a:ext cx="1492500" cy="34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 name="Google Shape;550;p6"/>
                <p:cNvGrpSpPr/>
                <p:nvPr/>
              </p:nvGrpSpPr>
              <p:grpSpPr>
                <a:xfrm>
                  <a:off x="6303408" y="517236"/>
                  <a:ext cx="1492592" cy="1644427"/>
                  <a:chOff x="7316783" y="237423"/>
                  <a:chExt cx="1492592" cy="1644427"/>
                </a:xfrm>
              </p:grpSpPr>
              <p:sp>
                <p:nvSpPr>
                  <p:cNvPr id="551" name="Google Shape;551;p6"/>
                  <p:cNvSpPr/>
                  <p:nvPr/>
                </p:nvSpPr>
                <p:spPr>
                  <a:xfrm>
                    <a:off x="7316875" y="237423"/>
                    <a:ext cx="1492500" cy="13662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6"/>
                  <p:cNvSpPr/>
                  <p:nvPr/>
                </p:nvSpPr>
                <p:spPr>
                  <a:xfrm>
                    <a:off x="7316783" y="1363450"/>
                    <a:ext cx="1492500" cy="51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3" name="Google Shape;553;p6"/>
              <p:cNvSpPr/>
              <p:nvPr/>
            </p:nvSpPr>
            <p:spPr>
              <a:xfrm rot="-2705313">
                <a:off x="6261027" y="1804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6"/>
              <p:cNvSpPr/>
              <p:nvPr/>
            </p:nvSpPr>
            <p:spPr>
              <a:xfrm rot="-2705313">
                <a:off x="6665802" y="1600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6"/>
              <p:cNvSpPr/>
              <p:nvPr/>
            </p:nvSpPr>
            <p:spPr>
              <a:xfrm rot="-2705313">
                <a:off x="6456377" y="130755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 name="Google Shape;556;p6"/>
            <p:cNvGrpSpPr/>
            <p:nvPr/>
          </p:nvGrpSpPr>
          <p:grpSpPr>
            <a:xfrm>
              <a:off x="8503058" y="3350110"/>
              <a:ext cx="575434" cy="777279"/>
              <a:chOff x="5985188" y="946470"/>
              <a:chExt cx="1079613" cy="1458310"/>
            </a:xfrm>
          </p:grpSpPr>
          <p:grpSp>
            <p:nvGrpSpPr>
              <p:cNvPr id="557" name="Google Shape;557;p6"/>
              <p:cNvGrpSpPr/>
              <p:nvPr/>
            </p:nvGrpSpPr>
            <p:grpSpPr>
              <a:xfrm>
                <a:off x="5985188" y="946470"/>
                <a:ext cx="1079613" cy="1458310"/>
                <a:chOff x="6303408" y="517236"/>
                <a:chExt cx="1492621" cy="2016190"/>
              </a:xfrm>
            </p:grpSpPr>
            <p:sp>
              <p:nvSpPr>
                <p:cNvPr id="558" name="Google Shape;558;p6"/>
                <p:cNvSpPr/>
                <p:nvPr/>
              </p:nvSpPr>
              <p:spPr>
                <a:xfrm>
                  <a:off x="6303529" y="1933426"/>
                  <a:ext cx="1492500" cy="60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6"/>
                <p:cNvSpPr/>
                <p:nvPr/>
              </p:nvSpPr>
              <p:spPr>
                <a:xfrm>
                  <a:off x="6303460" y="1893712"/>
                  <a:ext cx="1492500" cy="34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 name="Google Shape;560;p6"/>
                <p:cNvGrpSpPr/>
                <p:nvPr/>
              </p:nvGrpSpPr>
              <p:grpSpPr>
                <a:xfrm>
                  <a:off x="6303408" y="517236"/>
                  <a:ext cx="1492592" cy="1644427"/>
                  <a:chOff x="7316783" y="237423"/>
                  <a:chExt cx="1492592" cy="1644427"/>
                </a:xfrm>
              </p:grpSpPr>
              <p:sp>
                <p:nvSpPr>
                  <p:cNvPr id="561" name="Google Shape;561;p6"/>
                  <p:cNvSpPr/>
                  <p:nvPr/>
                </p:nvSpPr>
                <p:spPr>
                  <a:xfrm>
                    <a:off x="7316875" y="237423"/>
                    <a:ext cx="1492500" cy="13662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6"/>
                  <p:cNvSpPr/>
                  <p:nvPr/>
                </p:nvSpPr>
                <p:spPr>
                  <a:xfrm>
                    <a:off x="7316783" y="1363450"/>
                    <a:ext cx="1492500" cy="51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3" name="Google Shape;563;p6"/>
              <p:cNvSpPr/>
              <p:nvPr/>
            </p:nvSpPr>
            <p:spPr>
              <a:xfrm rot="-2705313">
                <a:off x="6261027" y="1804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6"/>
              <p:cNvSpPr/>
              <p:nvPr/>
            </p:nvSpPr>
            <p:spPr>
              <a:xfrm rot="-2705313">
                <a:off x="6665802" y="1600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6"/>
              <p:cNvSpPr/>
              <p:nvPr/>
            </p:nvSpPr>
            <p:spPr>
              <a:xfrm rot="-2705313">
                <a:off x="6456377" y="130755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 name="Google Shape;566;p6"/>
            <p:cNvGrpSpPr/>
            <p:nvPr/>
          </p:nvGrpSpPr>
          <p:grpSpPr>
            <a:xfrm>
              <a:off x="8503058" y="4546610"/>
              <a:ext cx="575434" cy="777279"/>
              <a:chOff x="5985188" y="946470"/>
              <a:chExt cx="1079613" cy="1458310"/>
            </a:xfrm>
          </p:grpSpPr>
          <p:grpSp>
            <p:nvGrpSpPr>
              <p:cNvPr id="567" name="Google Shape;567;p6"/>
              <p:cNvGrpSpPr/>
              <p:nvPr/>
            </p:nvGrpSpPr>
            <p:grpSpPr>
              <a:xfrm>
                <a:off x="5985188" y="946470"/>
                <a:ext cx="1079613" cy="1458310"/>
                <a:chOff x="6303408" y="517236"/>
                <a:chExt cx="1492621" cy="2016190"/>
              </a:xfrm>
            </p:grpSpPr>
            <p:sp>
              <p:nvSpPr>
                <p:cNvPr id="568" name="Google Shape;568;p6"/>
                <p:cNvSpPr/>
                <p:nvPr/>
              </p:nvSpPr>
              <p:spPr>
                <a:xfrm>
                  <a:off x="6303529" y="1933426"/>
                  <a:ext cx="1492500" cy="60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6"/>
                <p:cNvSpPr/>
                <p:nvPr/>
              </p:nvSpPr>
              <p:spPr>
                <a:xfrm>
                  <a:off x="6303460" y="1893712"/>
                  <a:ext cx="1492500" cy="34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 name="Google Shape;570;p6"/>
                <p:cNvGrpSpPr/>
                <p:nvPr/>
              </p:nvGrpSpPr>
              <p:grpSpPr>
                <a:xfrm>
                  <a:off x="6303408" y="517236"/>
                  <a:ext cx="1492592" cy="1644427"/>
                  <a:chOff x="7316783" y="237423"/>
                  <a:chExt cx="1492592" cy="1644427"/>
                </a:xfrm>
              </p:grpSpPr>
              <p:sp>
                <p:nvSpPr>
                  <p:cNvPr id="571" name="Google Shape;571;p6"/>
                  <p:cNvSpPr/>
                  <p:nvPr/>
                </p:nvSpPr>
                <p:spPr>
                  <a:xfrm>
                    <a:off x="7316875" y="237423"/>
                    <a:ext cx="1492500" cy="13662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6"/>
                  <p:cNvSpPr/>
                  <p:nvPr/>
                </p:nvSpPr>
                <p:spPr>
                  <a:xfrm>
                    <a:off x="7316783" y="1363450"/>
                    <a:ext cx="1492500" cy="51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3" name="Google Shape;573;p6"/>
              <p:cNvSpPr/>
              <p:nvPr/>
            </p:nvSpPr>
            <p:spPr>
              <a:xfrm rot="-2705313">
                <a:off x="6261027" y="1804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6"/>
              <p:cNvSpPr/>
              <p:nvPr/>
            </p:nvSpPr>
            <p:spPr>
              <a:xfrm rot="-2705313">
                <a:off x="6665802" y="1600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6"/>
              <p:cNvSpPr/>
              <p:nvPr/>
            </p:nvSpPr>
            <p:spPr>
              <a:xfrm rot="-2705313">
                <a:off x="6456377" y="130755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6" name="Google Shape;576;p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38"/>
        <p:cNvGrpSpPr/>
        <p:nvPr/>
      </p:nvGrpSpPr>
      <p:grpSpPr>
        <a:xfrm>
          <a:off x="0" y="0"/>
          <a:ext cx="0" cy="0"/>
          <a:chOff x="0" y="0"/>
          <a:chExt cx="0" cy="0"/>
        </a:xfrm>
      </p:grpSpPr>
      <p:sp>
        <p:nvSpPr>
          <p:cNvPr id="739" name="Google Shape;739;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40"/>
        <p:cNvGrpSpPr/>
        <p:nvPr/>
      </p:nvGrpSpPr>
      <p:grpSpPr>
        <a:xfrm>
          <a:off x="0" y="0"/>
          <a:ext cx="0" cy="0"/>
          <a:chOff x="0" y="0"/>
          <a:chExt cx="0" cy="0"/>
        </a:xfrm>
      </p:grpSpPr>
      <p:sp>
        <p:nvSpPr>
          <p:cNvPr id="741" name="Google Shape;741;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5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742" name="Google Shape;742;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43"/>
        <p:cNvGrpSpPr/>
        <p:nvPr/>
      </p:nvGrpSpPr>
      <p:grpSpPr>
        <a:xfrm>
          <a:off x="0" y="0"/>
          <a:ext cx="0" cy="0"/>
          <a:chOff x="0" y="0"/>
          <a:chExt cx="0" cy="0"/>
        </a:xfrm>
      </p:grpSpPr>
      <p:sp>
        <p:nvSpPr>
          <p:cNvPr id="744" name="Google Shape;744;p10"/>
          <p:cNvSpPr txBox="1">
            <a:spLocks noGrp="1"/>
          </p:cNvSpPr>
          <p:nvPr>
            <p:ph type="title"/>
          </p:nvPr>
        </p:nvSpPr>
        <p:spPr>
          <a:xfrm>
            <a:off x="720000" y="3786050"/>
            <a:ext cx="7704000" cy="801000"/>
          </a:xfrm>
          <a:prstGeom prst="rect">
            <a:avLst/>
          </a:prstGeom>
          <a:solidFill>
            <a:schemeClr val="dk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Clr>
                <a:schemeClr val="lt2"/>
              </a:buClr>
              <a:buSzPts val="3500"/>
              <a:buNone/>
              <a:defRPr>
                <a:solidFill>
                  <a:schemeClr val="lt2"/>
                </a:solidFill>
              </a:defRPr>
            </a:lvl2pPr>
            <a:lvl3pPr lvl="2" algn="ctr" rtl="0">
              <a:spcBef>
                <a:spcPts val="0"/>
              </a:spcBef>
              <a:spcAft>
                <a:spcPts val="0"/>
              </a:spcAft>
              <a:buClr>
                <a:schemeClr val="lt2"/>
              </a:buClr>
              <a:buSzPts val="3500"/>
              <a:buNone/>
              <a:defRPr>
                <a:solidFill>
                  <a:schemeClr val="lt2"/>
                </a:solidFill>
              </a:defRPr>
            </a:lvl3pPr>
            <a:lvl4pPr lvl="3" algn="ctr" rtl="0">
              <a:spcBef>
                <a:spcPts val="0"/>
              </a:spcBef>
              <a:spcAft>
                <a:spcPts val="0"/>
              </a:spcAft>
              <a:buClr>
                <a:schemeClr val="lt2"/>
              </a:buClr>
              <a:buSzPts val="3500"/>
              <a:buNone/>
              <a:defRPr>
                <a:solidFill>
                  <a:schemeClr val="lt2"/>
                </a:solidFill>
              </a:defRPr>
            </a:lvl4pPr>
            <a:lvl5pPr lvl="4" algn="ctr" rtl="0">
              <a:spcBef>
                <a:spcPts val="0"/>
              </a:spcBef>
              <a:spcAft>
                <a:spcPts val="0"/>
              </a:spcAft>
              <a:buClr>
                <a:schemeClr val="lt2"/>
              </a:buClr>
              <a:buSzPts val="3500"/>
              <a:buNone/>
              <a:defRPr>
                <a:solidFill>
                  <a:schemeClr val="lt2"/>
                </a:solidFill>
              </a:defRPr>
            </a:lvl5pPr>
            <a:lvl6pPr lvl="5" algn="ctr" rtl="0">
              <a:spcBef>
                <a:spcPts val="0"/>
              </a:spcBef>
              <a:spcAft>
                <a:spcPts val="0"/>
              </a:spcAft>
              <a:buClr>
                <a:schemeClr val="lt2"/>
              </a:buClr>
              <a:buSzPts val="3500"/>
              <a:buNone/>
              <a:defRPr>
                <a:solidFill>
                  <a:schemeClr val="lt2"/>
                </a:solidFill>
              </a:defRPr>
            </a:lvl6pPr>
            <a:lvl7pPr lvl="6" algn="ctr" rtl="0">
              <a:spcBef>
                <a:spcPts val="0"/>
              </a:spcBef>
              <a:spcAft>
                <a:spcPts val="0"/>
              </a:spcAft>
              <a:buClr>
                <a:schemeClr val="lt2"/>
              </a:buClr>
              <a:buSzPts val="3500"/>
              <a:buNone/>
              <a:defRPr>
                <a:solidFill>
                  <a:schemeClr val="lt2"/>
                </a:solidFill>
              </a:defRPr>
            </a:lvl7pPr>
            <a:lvl8pPr lvl="7" algn="ctr" rtl="0">
              <a:spcBef>
                <a:spcPts val="0"/>
              </a:spcBef>
              <a:spcAft>
                <a:spcPts val="0"/>
              </a:spcAft>
              <a:buClr>
                <a:schemeClr val="lt2"/>
              </a:buClr>
              <a:buSzPts val="3500"/>
              <a:buNone/>
              <a:defRPr>
                <a:solidFill>
                  <a:schemeClr val="lt2"/>
                </a:solidFill>
              </a:defRPr>
            </a:lvl8pPr>
            <a:lvl9pPr lvl="8" algn="ctr" rtl="0">
              <a:spcBef>
                <a:spcPts val="0"/>
              </a:spcBef>
              <a:spcAft>
                <a:spcPts val="0"/>
              </a:spcAft>
              <a:buClr>
                <a:schemeClr val="lt2"/>
              </a:buClr>
              <a:buSzPts val="3500"/>
              <a:buNone/>
              <a:defRPr>
                <a:solidFill>
                  <a:schemeClr val="lt2"/>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807"/>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808"/>
        <p:cNvGrpSpPr/>
        <p:nvPr/>
      </p:nvGrpSpPr>
      <p:grpSpPr>
        <a:xfrm>
          <a:off x="0" y="0"/>
          <a:ext cx="0" cy="0"/>
          <a:chOff x="0" y="0"/>
          <a:chExt cx="0" cy="0"/>
        </a:xfrm>
      </p:grpSpPr>
      <p:sp>
        <p:nvSpPr>
          <p:cNvPr id="809" name="Google Shape;809;p13"/>
          <p:cNvSpPr/>
          <p:nvPr/>
        </p:nvSpPr>
        <p:spPr>
          <a:xfrm>
            <a:off x="-9700" y="-904643"/>
            <a:ext cx="5259600" cy="1455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3"/>
          <p:cNvSpPr/>
          <p:nvPr/>
        </p:nvSpPr>
        <p:spPr>
          <a:xfrm>
            <a:off x="8424000" y="480675"/>
            <a:ext cx="1756500" cy="43863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3"/>
          <p:cNvSpPr/>
          <p:nvPr/>
        </p:nvSpPr>
        <p:spPr>
          <a:xfrm>
            <a:off x="5216700" y="-903350"/>
            <a:ext cx="3999300" cy="1455900"/>
          </a:xfrm>
          <a:prstGeom prst="rect">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3"/>
          <p:cNvSpPr/>
          <p:nvPr/>
        </p:nvSpPr>
        <p:spPr>
          <a:xfrm>
            <a:off x="0" y="4596375"/>
            <a:ext cx="9294900" cy="145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3"/>
          <p:cNvSpPr/>
          <p:nvPr/>
        </p:nvSpPr>
        <p:spPr>
          <a:xfrm>
            <a:off x="8551050" y="775889"/>
            <a:ext cx="1042800" cy="1042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3"/>
          <p:cNvSpPr/>
          <p:nvPr/>
        </p:nvSpPr>
        <p:spPr>
          <a:xfrm>
            <a:off x="8551050" y="2145620"/>
            <a:ext cx="1042800" cy="1042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3"/>
          <p:cNvSpPr/>
          <p:nvPr/>
        </p:nvSpPr>
        <p:spPr>
          <a:xfrm>
            <a:off x="8551050" y="3515352"/>
            <a:ext cx="1042800" cy="10428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6" name="Google Shape;816;p13"/>
          <p:cNvCxnSpPr/>
          <p:nvPr/>
        </p:nvCxnSpPr>
        <p:spPr>
          <a:xfrm>
            <a:off x="4511950" y="-614733"/>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17" name="Google Shape;817;p13"/>
          <p:cNvCxnSpPr/>
          <p:nvPr/>
        </p:nvCxnSpPr>
        <p:spPr>
          <a:xfrm>
            <a:off x="4511950" y="-446671"/>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18" name="Google Shape;818;p13"/>
          <p:cNvCxnSpPr/>
          <p:nvPr/>
        </p:nvCxnSpPr>
        <p:spPr>
          <a:xfrm>
            <a:off x="4511950" y="-278608"/>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19" name="Google Shape;819;p13"/>
          <p:cNvCxnSpPr/>
          <p:nvPr/>
        </p:nvCxnSpPr>
        <p:spPr>
          <a:xfrm>
            <a:off x="4511950" y="-110546"/>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20" name="Google Shape;820;p13"/>
          <p:cNvCxnSpPr/>
          <p:nvPr/>
        </p:nvCxnSpPr>
        <p:spPr>
          <a:xfrm>
            <a:off x="4511950" y="113538"/>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21" name="Google Shape;821;p13"/>
          <p:cNvCxnSpPr/>
          <p:nvPr/>
        </p:nvCxnSpPr>
        <p:spPr>
          <a:xfrm>
            <a:off x="4511950" y="337621"/>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22" name="Google Shape;822;p13"/>
          <p:cNvCxnSpPr/>
          <p:nvPr/>
        </p:nvCxnSpPr>
        <p:spPr>
          <a:xfrm>
            <a:off x="4511950" y="-726775"/>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23" name="Google Shape;823;p13"/>
          <p:cNvCxnSpPr/>
          <p:nvPr/>
        </p:nvCxnSpPr>
        <p:spPr>
          <a:xfrm>
            <a:off x="4511950" y="-670754"/>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24" name="Google Shape;824;p13"/>
          <p:cNvCxnSpPr/>
          <p:nvPr/>
        </p:nvCxnSpPr>
        <p:spPr>
          <a:xfrm>
            <a:off x="4511950" y="-558712"/>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25" name="Google Shape;825;p13"/>
          <p:cNvCxnSpPr/>
          <p:nvPr/>
        </p:nvCxnSpPr>
        <p:spPr>
          <a:xfrm>
            <a:off x="4511950" y="-390650"/>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26" name="Google Shape;826;p13"/>
          <p:cNvCxnSpPr/>
          <p:nvPr/>
        </p:nvCxnSpPr>
        <p:spPr>
          <a:xfrm>
            <a:off x="4511950" y="-222587"/>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27" name="Google Shape;827;p13"/>
          <p:cNvCxnSpPr/>
          <p:nvPr/>
        </p:nvCxnSpPr>
        <p:spPr>
          <a:xfrm>
            <a:off x="4511950" y="1496"/>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28" name="Google Shape;828;p13"/>
          <p:cNvCxnSpPr/>
          <p:nvPr/>
        </p:nvCxnSpPr>
        <p:spPr>
          <a:xfrm>
            <a:off x="4511950" y="225579"/>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29" name="Google Shape;829;p13"/>
          <p:cNvCxnSpPr/>
          <p:nvPr/>
        </p:nvCxnSpPr>
        <p:spPr>
          <a:xfrm>
            <a:off x="4511950" y="449663"/>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30" name="Google Shape;830;p13"/>
          <p:cNvCxnSpPr/>
          <p:nvPr/>
        </p:nvCxnSpPr>
        <p:spPr>
          <a:xfrm>
            <a:off x="4511950" y="-502692"/>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31" name="Google Shape;831;p13"/>
          <p:cNvCxnSpPr/>
          <p:nvPr/>
        </p:nvCxnSpPr>
        <p:spPr>
          <a:xfrm>
            <a:off x="4511950" y="-334629"/>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32" name="Google Shape;832;p13"/>
          <p:cNvCxnSpPr/>
          <p:nvPr/>
        </p:nvCxnSpPr>
        <p:spPr>
          <a:xfrm>
            <a:off x="4511950" y="-166567"/>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33" name="Google Shape;833;p13"/>
          <p:cNvCxnSpPr/>
          <p:nvPr/>
        </p:nvCxnSpPr>
        <p:spPr>
          <a:xfrm>
            <a:off x="4511950" y="57517"/>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34" name="Google Shape;834;p13"/>
          <p:cNvCxnSpPr/>
          <p:nvPr/>
        </p:nvCxnSpPr>
        <p:spPr>
          <a:xfrm>
            <a:off x="4511950" y="281600"/>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35" name="Google Shape;835;p13"/>
          <p:cNvCxnSpPr/>
          <p:nvPr/>
        </p:nvCxnSpPr>
        <p:spPr>
          <a:xfrm>
            <a:off x="4511950" y="505683"/>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36" name="Google Shape;836;p13"/>
          <p:cNvCxnSpPr/>
          <p:nvPr/>
        </p:nvCxnSpPr>
        <p:spPr>
          <a:xfrm>
            <a:off x="4511950" y="561704"/>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37" name="Google Shape;837;p13"/>
          <p:cNvCxnSpPr/>
          <p:nvPr/>
        </p:nvCxnSpPr>
        <p:spPr>
          <a:xfrm>
            <a:off x="4511950" y="617725"/>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38" name="Google Shape;838;p13"/>
          <p:cNvCxnSpPr/>
          <p:nvPr/>
        </p:nvCxnSpPr>
        <p:spPr>
          <a:xfrm>
            <a:off x="4511950" y="-54525"/>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39" name="Google Shape;839;p13"/>
          <p:cNvCxnSpPr/>
          <p:nvPr/>
        </p:nvCxnSpPr>
        <p:spPr>
          <a:xfrm>
            <a:off x="4511950" y="169558"/>
            <a:ext cx="0" cy="10757700"/>
          </a:xfrm>
          <a:prstGeom prst="straightConnector1">
            <a:avLst/>
          </a:prstGeom>
          <a:noFill/>
          <a:ln w="28575" cap="flat" cmpd="sng">
            <a:solidFill>
              <a:schemeClr val="accent1"/>
            </a:solidFill>
            <a:prstDash val="solid"/>
            <a:round/>
            <a:headEnd type="none" w="med" len="med"/>
            <a:tailEnd type="none" w="med" len="med"/>
          </a:ln>
        </p:spPr>
      </p:cxnSp>
      <p:cxnSp>
        <p:nvCxnSpPr>
          <p:cNvPr id="840" name="Google Shape;840;p13"/>
          <p:cNvCxnSpPr/>
          <p:nvPr/>
        </p:nvCxnSpPr>
        <p:spPr>
          <a:xfrm>
            <a:off x="4511950" y="393642"/>
            <a:ext cx="0" cy="10757700"/>
          </a:xfrm>
          <a:prstGeom prst="straightConnector1">
            <a:avLst/>
          </a:prstGeom>
          <a:noFill/>
          <a:ln w="28575" cap="flat" cmpd="sng">
            <a:solidFill>
              <a:schemeClr val="accent1"/>
            </a:solidFill>
            <a:prstDash val="solid"/>
            <a:round/>
            <a:headEnd type="none" w="med" len="med"/>
            <a:tailEnd type="none" w="med" len="med"/>
          </a:ln>
        </p:spPr>
      </p:cxnSp>
      <p:grpSp>
        <p:nvGrpSpPr>
          <p:cNvPr id="841" name="Google Shape;841;p13"/>
          <p:cNvGrpSpPr/>
          <p:nvPr/>
        </p:nvGrpSpPr>
        <p:grpSpPr>
          <a:xfrm rot="5400000">
            <a:off x="310156" y="-87816"/>
            <a:ext cx="483667" cy="653323"/>
            <a:chOff x="5985188" y="946470"/>
            <a:chExt cx="1079613" cy="1458310"/>
          </a:xfrm>
        </p:grpSpPr>
        <p:grpSp>
          <p:nvGrpSpPr>
            <p:cNvPr id="842" name="Google Shape;842;p13"/>
            <p:cNvGrpSpPr/>
            <p:nvPr/>
          </p:nvGrpSpPr>
          <p:grpSpPr>
            <a:xfrm>
              <a:off x="5985188" y="946470"/>
              <a:ext cx="1079613" cy="1458310"/>
              <a:chOff x="6303408" y="517236"/>
              <a:chExt cx="1492621" cy="2016190"/>
            </a:xfrm>
          </p:grpSpPr>
          <p:sp>
            <p:nvSpPr>
              <p:cNvPr id="843" name="Google Shape;843;p13"/>
              <p:cNvSpPr/>
              <p:nvPr/>
            </p:nvSpPr>
            <p:spPr>
              <a:xfrm>
                <a:off x="6303529" y="1933426"/>
                <a:ext cx="1492500" cy="60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3"/>
              <p:cNvSpPr/>
              <p:nvPr/>
            </p:nvSpPr>
            <p:spPr>
              <a:xfrm>
                <a:off x="6303460" y="1893712"/>
                <a:ext cx="1492500" cy="34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 name="Google Shape;845;p13"/>
              <p:cNvGrpSpPr/>
              <p:nvPr/>
            </p:nvGrpSpPr>
            <p:grpSpPr>
              <a:xfrm>
                <a:off x="6303408" y="517236"/>
                <a:ext cx="1492592" cy="1644427"/>
                <a:chOff x="7316783" y="237423"/>
                <a:chExt cx="1492592" cy="1644427"/>
              </a:xfrm>
            </p:grpSpPr>
            <p:sp>
              <p:nvSpPr>
                <p:cNvPr id="846" name="Google Shape;846;p13"/>
                <p:cNvSpPr/>
                <p:nvPr/>
              </p:nvSpPr>
              <p:spPr>
                <a:xfrm>
                  <a:off x="7316875" y="237423"/>
                  <a:ext cx="1492500" cy="13662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3"/>
                <p:cNvSpPr/>
                <p:nvPr/>
              </p:nvSpPr>
              <p:spPr>
                <a:xfrm>
                  <a:off x="7316783" y="1363450"/>
                  <a:ext cx="1492500" cy="51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48" name="Google Shape;848;p13"/>
            <p:cNvSpPr/>
            <p:nvPr/>
          </p:nvSpPr>
          <p:spPr>
            <a:xfrm rot="-2705313">
              <a:off x="6261027" y="1804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3"/>
            <p:cNvSpPr/>
            <p:nvPr/>
          </p:nvSpPr>
          <p:spPr>
            <a:xfrm rot="-2705313">
              <a:off x="6665802" y="1600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3"/>
            <p:cNvSpPr/>
            <p:nvPr/>
          </p:nvSpPr>
          <p:spPr>
            <a:xfrm rot="-2705313">
              <a:off x="6456377" y="130755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13"/>
          <p:cNvGrpSpPr/>
          <p:nvPr/>
        </p:nvGrpSpPr>
        <p:grpSpPr>
          <a:xfrm rot="5400000">
            <a:off x="1332262" y="-87816"/>
            <a:ext cx="483667" cy="653323"/>
            <a:chOff x="5985188" y="946470"/>
            <a:chExt cx="1079613" cy="1458310"/>
          </a:xfrm>
        </p:grpSpPr>
        <p:grpSp>
          <p:nvGrpSpPr>
            <p:cNvPr id="852" name="Google Shape;852;p13"/>
            <p:cNvGrpSpPr/>
            <p:nvPr/>
          </p:nvGrpSpPr>
          <p:grpSpPr>
            <a:xfrm>
              <a:off x="5985188" y="946470"/>
              <a:ext cx="1079613" cy="1458310"/>
              <a:chOff x="6303408" y="517236"/>
              <a:chExt cx="1492621" cy="2016190"/>
            </a:xfrm>
          </p:grpSpPr>
          <p:sp>
            <p:nvSpPr>
              <p:cNvPr id="853" name="Google Shape;853;p13"/>
              <p:cNvSpPr/>
              <p:nvPr/>
            </p:nvSpPr>
            <p:spPr>
              <a:xfrm>
                <a:off x="6303529" y="1933426"/>
                <a:ext cx="1492500" cy="60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3"/>
              <p:cNvSpPr/>
              <p:nvPr/>
            </p:nvSpPr>
            <p:spPr>
              <a:xfrm>
                <a:off x="6303460" y="1893712"/>
                <a:ext cx="1492500" cy="34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 name="Google Shape;855;p13"/>
              <p:cNvGrpSpPr/>
              <p:nvPr/>
            </p:nvGrpSpPr>
            <p:grpSpPr>
              <a:xfrm>
                <a:off x="6303408" y="517236"/>
                <a:ext cx="1492592" cy="1644427"/>
                <a:chOff x="7316783" y="237423"/>
                <a:chExt cx="1492592" cy="1644427"/>
              </a:xfrm>
            </p:grpSpPr>
            <p:sp>
              <p:nvSpPr>
                <p:cNvPr id="856" name="Google Shape;856;p13"/>
                <p:cNvSpPr/>
                <p:nvPr/>
              </p:nvSpPr>
              <p:spPr>
                <a:xfrm>
                  <a:off x="7316875" y="237423"/>
                  <a:ext cx="1492500" cy="13662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3"/>
                <p:cNvSpPr/>
                <p:nvPr/>
              </p:nvSpPr>
              <p:spPr>
                <a:xfrm>
                  <a:off x="7316783" y="1363450"/>
                  <a:ext cx="1492500" cy="51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58" name="Google Shape;858;p13"/>
            <p:cNvSpPr/>
            <p:nvPr/>
          </p:nvSpPr>
          <p:spPr>
            <a:xfrm rot="-2705313">
              <a:off x="6261027" y="1804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3"/>
            <p:cNvSpPr/>
            <p:nvPr/>
          </p:nvSpPr>
          <p:spPr>
            <a:xfrm rot="-2705313">
              <a:off x="6665802" y="1600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3"/>
            <p:cNvSpPr/>
            <p:nvPr/>
          </p:nvSpPr>
          <p:spPr>
            <a:xfrm rot="-2705313">
              <a:off x="6456377" y="130755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13"/>
          <p:cNvGrpSpPr/>
          <p:nvPr/>
        </p:nvGrpSpPr>
        <p:grpSpPr>
          <a:xfrm rot="5400000">
            <a:off x="2354368" y="-87816"/>
            <a:ext cx="483667" cy="653323"/>
            <a:chOff x="5985188" y="946470"/>
            <a:chExt cx="1079613" cy="1458310"/>
          </a:xfrm>
        </p:grpSpPr>
        <p:grpSp>
          <p:nvGrpSpPr>
            <p:cNvPr id="862" name="Google Shape;862;p13"/>
            <p:cNvGrpSpPr/>
            <p:nvPr/>
          </p:nvGrpSpPr>
          <p:grpSpPr>
            <a:xfrm>
              <a:off x="5985188" y="946470"/>
              <a:ext cx="1079613" cy="1458310"/>
              <a:chOff x="6303408" y="517236"/>
              <a:chExt cx="1492621" cy="2016190"/>
            </a:xfrm>
          </p:grpSpPr>
          <p:sp>
            <p:nvSpPr>
              <p:cNvPr id="863" name="Google Shape;863;p13"/>
              <p:cNvSpPr/>
              <p:nvPr/>
            </p:nvSpPr>
            <p:spPr>
              <a:xfrm>
                <a:off x="6303529" y="1933426"/>
                <a:ext cx="1492500" cy="60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3"/>
              <p:cNvSpPr/>
              <p:nvPr/>
            </p:nvSpPr>
            <p:spPr>
              <a:xfrm>
                <a:off x="6303460" y="1893712"/>
                <a:ext cx="1492500" cy="34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 name="Google Shape;865;p13"/>
              <p:cNvGrpSpPr/>
              <p:nvPr/>
            </p:nvGrpSpPr>
            <p:grpSpPr>
              <a:xfrm>
                <a:off x="6303408" y="517236"/>
                <a:ext cx="1492592" cy="1644427"/>
                <a:chOff x="7316783" y="237423"/>
                <a:chExt cx="1492592" cy="1644427"/>
              </a:xfrm>
            </p:grpSpPr>
            <p:sp>
              <p:nvSpPr>
                <p:cNvPr id="866" name="Google Shape;866;p13"/>
                <p:cNvSpPr/>
                <p:nvPr/>
              </p:nvSpPr>
              <p:spPr>
                <a:xfrm>
                  <a:off x="7316875" y="237423"/>
                  <a:ext cx="1492500" cy="13662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3"/>
                <p:cNvSpPr/>
                <p:nvPr/>
              </p:nvSpPr>
              <p:spPr>
                <a:xfrm>
                  <a:off x="7316783" y="1363450"/>
                  <a:ext cx="1492500" cy="51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68" name="Google Shape;868;p13"/>
            <p:cNvSpPr/>
            <p:nvPr/>
          </p:nvSpPr>
          <p:spPr>
            <a:xfrm rot="-2705313">
              <a:off x="6261027" y="1804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3"/>
            <p:cNvSpPr/>
            <p:nvPr/>
          </p:nvSpPr>
          <p:spPr>
            <a:xfrm rot="-2705313">
              <a:off x="6665802" y="1600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3"/>
            <p:cNvSpPr/>
            <p:nvPr/>
          </p:nvSpPr>
          <p:spPr>
            <a:xfrm rot="-2705313">
              <a:off x="6456377" y="130755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13"/>
          <p:cNvGrpSpPr/>
          <p:nvPr/>
        </p:nvGrpSpPr>
        <p:grpSpPr>
          <a:xfrm rot="5400000">
            <a:off x="3376475" y="-87816"/>
            <a:ext cx="483667" cy="653323"/>
            <a:chOff x="5985188" y="946470"/>
            <a:chExt cx="1079613" cy="1458310"/>
          </a:xfrm>
        </p:grpSpPr>
        <p:grpSp>
          <p:nvGrpSpPr>
            <p:cNvPr id="872" name="Google Shape;872;p13"/>
            <p:cNvGrpSpPr/>
            <p:nvPr/>
          </p:nvGrpSpPr>
          <p:grpSpPr>
            <a:xfrm>
              <a:off x="5985188" y="946470"/>
              <a:ext cx="1079613" cy="1458310"/>
              <a:chOff x="6303408" y="517236"/>
              <a:chExt cx="1492621" cy="2016190"/>
            </a:xfrm>
          </p:grpSpPr>
          <p:sp>
            <p:nvSpPr>
              <p:cNvPr id="873" name="Google Shape;873;p13"/>
              <p:cNvSpPr/>
              <p:nvPr/>
            </p:nvSpPr>
            <p:spPr>
              <a:xfrm>
                <a:off x="6303529" y="1933426"/>
                <a:ext cx="1492500" cy="60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3"/>
              <p:cNvSpPr/>
              <p:nvPr/>
            </p:nvSpPr>
            <p:spPr>
              <a:xfrm>
                <a:off x="6303460" y="1893712"/>
                <a:ext cx="1492500" cy="34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 name="Google Shape;875;p13"/>
              <p:cNvGrpSpPr/>
              <p:nvPr/>
            </p:nvGrpSpPr>
            <p:grpSpPr>
              <a:xfrm>
                <a:off x="6303408" y="517236"/>
                <a:ext cx="1492592" cy="1644427"/>
                <a:chOff x="7316783" y="237423"/>
                <a:chExt cx="1492592" cy="1644427"/>
              </a:xfrm>
            </p:grpSpPr>
            <p:sp>
              <p:nvSpPr>
                <p:cNvPr id="876" name="Google Shape;876;p13"/>
                <p:cNvSpPr/>
                <p:nvPr/>
              </p:nvSpPr>
              <p:spPr>
                <a:xfrm>
                  <a:off x="7316875" y="237423"/>
                  <a:ext cx="1492500" cy="13662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3"/>
                <p:cNvSpPr/>
                <p:nvPr/>
              </p:nvSpPr>
              <p:spPr>
                <a:xfrm>
                  <a:off x="7316783" y="1363450"/>
                  <a:ext cx="1492500" cy="51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78" name="Google Shape;878;p13"/>
            <p:cNvSpPr/>
            <p:nvPr/>
          </p:nvSpPr>
          <p:spPr>
            <a:xfrm rot="-2705313">
              <a:off x="6261027" y="1804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3"/>
            <p:cNvSpPr/>
            <p:nvPr/>
          </p:nvSpPr>
          <p:spPr>
            <a:xfrm rot="-2705313">
              <a:off x="6665802" y="1600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3"/>
            <p:cNvSpPr/>
            <p:nvPr/>
          </p:nvSpPr>
          <p:spPr>
            <a:xfrm rot="-2705313">
              <a:off x="6456377" y="130755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13"/>
          <p:cNvGrpSpPr/>
          <p:nvPr/>
        </p:nvGrpSpPr>
        <p:grpSpPr>
          <a:xfrm rot="5400000">
            <a:off x="4398581" y="-87816"/>
            <a:ext cx="483667" cy="653323"/>
            <a:chOff x="5985188" y="946470"/>
            <a:chExt cx="1079613" cy="1458310"/>
          </a:xfrm>
        </p:grpSpPr>
        <p:grpSp>
          <p:nvGrpSpPr>
            <p:cNvPr id="882" name="Google Shape;882;p13"/>
            <p:cNvGrpSpPr/>
            <p:nvPr/>
          </p:nvGrpSpPr>
          <p:grpSpPr>
            <a:xfrm>
              <a:off x="5985188" y="946470"/>
              <a:ext cx="1079613" cy="1458310"/>
              <a:chOff x="6303408" y="517236"/>
              <a:chExt cx="1492621" cy="2016190"/>
            </a:xfrm>
          </p:grpSpPr>
          <p:sp>
            <p:nvSpPr>
              <p:cNvPr id="883" name="Google Shape;883;p13"/>
              <p:cNvSpPr/>
              <p:nvPr/>
            </p:nvSpPr>
            <p:spPr>
              <a:xfrm>
                <a:off x="6303529" y="1933426"/>
                <a:ext cx="1492500" cy="60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3"/>
              <p:cNvSpPr/>
              <p:nvPr/>
            </p:nvSpPr>
            <p:spPr>
              <a:xfrm>
                <a:off x="6303460" y="1893712"/>
                <a:ext cx="1492500" cy="341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 name="Google Shape;885;p13"/>
              <p:cNvGrpSpPr/>
              <p:nvPr/>
            </p:nvGrpSpPr>
            <p:grpSpPr>
              <a:xfrm>
                <a:off x="6303408" y="517236"/>
                <a:ext cx="1492592" cy="1644427"/>
                <a:chOff x="7316783" y="237423"/>
                <a:chExt cx="1492592" cy="1644427"/>
              </a:xfrm>
            </p:grpSpPr>
            <p:sp>
              <p:nvSpPr>
                <p:cNvPr id="886" name="Google Shape;886;p13"/>
                <p:cNvSpPr/>
                <p:nvPr/>
              </p:nvSpPr>
              <p:spPr>
                <a:xfrm>
                  <a:off x="7316875" y="237423"/>
                  <a:ext cx="1492500" cy="13662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3"/>
                <p:cNvSpPr/>
                <p:nvPr/>
              </p:nvSpPr>
              <p:spPr>
                <a:xfrm>
                  <a:off x="7316783" y="1363450"/>
                  <a:ext cx="1492500" cy="51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88" name="Google Shape;888;p13"/>
            <p:cNvSpPr/>
            <p:nvPr/>
          </p:nvSpPr>
          <p:spPr>
            <a:xfrm rot="-2705313">
              <a:off x="6261027" y="1804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3"/>
            <p:cNvSpPr/>
            <p:nvPr/>
          </p:nvSpPr>
          <p:spPr>
            <a:xfrm rot="-2705313">
              <a:off x="6665802" y="160010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3"/>
            <p:cNvSpPr/>
            <p:nvPr/>
          </p:nvSpPr>
          <p:spPr>
            <a:xfrm rot="-2705313">
              <a:off x="6456377" y="1307559"/>
              <a:ext cx="137250" cy="151038"/>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1" name="Google Shape;891;p13"/>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92" name="Google Shape;892;p13"/>
          <p:cNvSpPr txBox="1">
            <a:spLocks noGrp="1"/>
          </p:cNvSpPr>
          <p:nvPr>
            <p:ph type="title" idx="2" hasCustomPrompt="1"/>
          </p:nvPr>
        </p:nvSpPr>
        <p:spPr>
          <a:xfrm>
            <a:off x="1070725" y="1431150"/>
            <a:ext cx="646800" cy="457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93" name="Google Shape;893;p13"/>
          <p:cNvSpPr txBox="1">
            <a:spLocks noGrp="1"/>
          </p:cNvSpPr>
          <p:nvPr>
            <p:ph type="subTitle" idx="1"/>
          </p:nvPr>
        </p:nvSpPr>
        <p:spPr>
          <a:xfrm>
            <a:off x="1788373" y="1431150"/>
            <a:ext cx="25962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panose="020B0606020202050201"/>
              <a:buNone/>
              <a:defRPr sz="2300">
                <a:latin typeface="Kantumruy Pro Medium"/>
                <a:ea typeface="Kantumruy Pro Medium"/>
                <a:cs typeface="Kantumruy Pro Medium"/>
                <a:sym typeface="Kantumruy Pro Medium"/>
              </a:defRPr>
            </a:lvl1pPr>
            <a:lvl2pPr lvl="1"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a:endParaRPr/>
          </a:p>
        </p:txBody>
      </p:sp>
      <p:grpSp>
        <p:nvGrpSpPr>
          <p:cNvPr id="894" name="Google Shape;894;p13"/>
          <p:cNvGrpSpPr/>
          <p:nvPr/>
        </p:nvGrpSpPr>
        <p:grpSpPr>
          <a:xfrm>
            <a:off x="5350353" y="-325679"/>
            <a:ext cx="546717" cy="771991"/>
            <a:chOff x="4457499" y="12"/>
            <a:chExt cx="2355525" cy="3326113"/>
          </a:xfrm>
        </p:grpSpPr>
        <p:sp>
          <p:nvSpPr>
            <p:cNvPr id="895" name="Google Shape;895;p13"/>
            <p:cNvSpPr/>
            <p:nvPr/>
          </p:nvSpPr>
          <p:spPr>
            <a:xfrm rot="1983777">
              <a:off x="5521708" y="329565"/>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3"/>
            <p:cNvSpPr/>
            <p:nvPr/>
          </p:nvSpPr>
          <p:spPr>
            <a:xfrm rot="1984207">
              <a:off x="5658952" y="955807"/>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3"/>
            <p:cNvSpPr/>
            <p:nvPr/>
          </p:nvSpPr>
          <p:spPr>
            <a:xfrm rot="-1983777" flipH="1">
              <a:off x="4882183" y="89540"/>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3"/>
            <p:cNvSpPr/>
            <p:nvPr/>
          </p:nvSpPr>
          <p:spPr>
            <a:xfrm rot="-1984207" flipH="1">
              <a:off x="5019449" y="715782"/>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3"/>
            <p:cNvSpPr/>
            <p:nvPr/>
          </p:nvSpPr>
          <p:spPr>
            <a:xfrm>
              <a:off x="4918950" y="1282525"/>
              <a:ext cx="1578600" cy="204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13"/>
          <p:cNvGrpSpPr/>
          <p:nvPr/>
        </p:nvGrpSpPr>
        <p:grpSpPr>
          <a:xfrm>
            <a:off x="6630633" y="-325679"/>
            <a:ext cx="546717" cy="771991"/>
            <a:chOff x="4457499" y="12"/>
            <a:chExt cx="2355525" cy="3326113"/>
          </a:xfrm>
        </p:grpSpPr>
        <p:sp>
          <p:nvSpPr>
            <p:cNvPr id="901" name="Google Shape;901;p13"/>
            <p:cNvSpPr/>
            <p:nvPr/>
          </p:nvSpPr>
          <p:spPr>
            <a:xfrm rot="1983777">
              <a:off x="5521708" y="329565"/>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3"/>
            <p:cNvSpPr/>
            <p:nvPr/>
          </p:nvSpPr>
          <p:spPr>
            <a:xfrm rot="1984207">
              <a:off x="5658952" y="955807"/>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3"/>
            <p:cNvSpPr/>
            <p:nvPr/>
          </p:nvSpPr>
          <p:spPr>
            <a:xfrm rot="-1983777" flipH="1">
              <a:off x="4882183" y="89540"/>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3"/>
            <p:cNvSpPr/>
            <p:nvPr/>
          </p:nvSpPr>
          <p:spPr>
            <a:xfrm rot="-1984207" flipH="1">
              <a:off x="5019449" y="715782"/>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3"/>
            <p:cNvSpPr/>
            <p:nvPr/>
          </p:nvSpPr>
          <p:spPr>
            <a:xfrm>
              <a:off x="4918950" y="1282525"/>
              <a:ext cx="1578600" cy="204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 name="Google Shape;906;p13"/>
          <p:cNvGrpSpPr/>
          <p:nvPr/>
        </p:nvGrpSpPr>
        <p:grpSpPr>
          <a:xfrm rot="10800000">
            <a:off x="7270773" y="-325679"/>
            <a:ext cx="546717" cy="771991"/>
            <a:chOff x="4457499" y="12"/>
            <a:chExt cx="2355525" cy="3326113"/>
          </a:xfrm>
        </p:grpSpPr>
        <p:sp>
          <p:nvSpPr>
            <p:cNvPr id="907" name="Google Shape;907;p13"/>
            <p:cNvSpPr/>
            <p:nvPr/>
          </p:nvSpPr>
          <p:spPr>
            <a:xfrm rot="1983777">
              <a:off x="5521708" y="329565"/>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3"/>
            <p:cNvSpPr/>
            <p:nvPr/>
          </p:nvSpPr>
          <p:spPr>
            <a:xfrm rot="1984207">
              <a:off x="5658952" y="955807"/>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3"/>
            <p:cNvSpPr/>
            <p:nvPr/>
          </p:nvSpPr>
          <p:spPr>
            <a:xfrm rot="-1983777" flipH="1">
              <a:off x="4882183" y="89540"/>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3"/>
            <p:cNvSpPr/>
            <p:nvPr/>
          </p:nvSpPr>
          <p:spPr>
            <a:xfrm rot="-1984207" flipH="1">
              <a:off x="5019449" y="715782"/>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3"/>
            <p:cNvSpPr/>
            <p:nvPr/>
          </p:nvSpPr>
          <p:spPr>
            <a:xfrm>
              <a:off x="4918950" y="1282525"/>
              <a:ext cx="1578600" cy="204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 name="Google Shape;912;p13"/>
          <p:cNvGrpSpPr/>
          <p:nvPr/>
        </p:nvGrpSpPr>
        <p:grpSpPr>
          <a:xfrm rot="10800000">
            <a:off x="5990493" y="-325679"/>
            <a:ext cx="546717" cy="771991"/>
            <a:chOff x="4457499" y="12"/>
            <a:chExt cx="2355525" cy="3326113"/>
          </a:xfrm>
        </p:grpSpPr>
        <p:sp>
          <p:nvSpPr>
            <p:cNvPr id="913" name="Google Shape;913;p13"/>
            <p:cNvSpPr/>
            <p:nvPr/>
          </p:nvSpPr>
          <p:spPr>
            <a:xfrm rot="1983777">
              <a:off x="5521708" y="329565"/>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3"/>
            <p:cNvSpPr/>
            <p:nvPr/>
          </p:nvSpPr>
          <p:spPr>
            <a:xfrm rot="1984207">
              <a:off x="5658952" y="955807"/>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3"/>
            <p:cNvSpPr/>
            <p:nvPr/>
          </p:nvSpPr>
          <p:spPr>
            <a:xfrm rot="-1983777" flipH="1">
              <a:off x="4882183" y="89540"/>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3"/>
            <p:cNvSpPr/>
            <p:nvPr/>
          </p:nvSpPr>
          <p:spPr>
            <a:xfrm rot="-1984207" flipH="1">
              <a:off x="5019449" y="715782"/>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3"/>
            <p:cNvSpPr/>
            <p:nvPr/>
          </p:nvSpPr>
          <p:spPr>
            <a:xfrm>
              <a:off x="4918950" y="1282525"/>
              <a:ext cx="1578600" cy="204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13"/>
          <p:cNvGrpSpPr/>
          <p:nvPr/>
        </p:nvGrpSpPr>
        <p:grpSpPr>
          <a:xfrm>
            <a:off x="7910913" y="-325679"/>
            <a:ext cx="546717" cy="771991"/>
            <a:chOff x="4457499" y="12"/>
            <a:chExt cx="2355525" cy="3326113"/>
          </a:xfrm>
        </p:grpSpPr>
        <p:sp>
          <p:nvSpPr>
            <p:cNvPr id="919" name="Google Shape;919;p13"/>
            <p:cNvSpPr/>
            <p:nvPr/>
          </p:nvSpPr>
          <p:spPr>
            <a:xfrm rot="1983777">
              <a:off x="5521708" y="329565"/>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3"/>
            <p:cNvSpPr/>
            <p:nvPr/>
          </p:nvSpPr>
          <p:spPr>
            <a:xfrm rot="1984207">
              <a:off x="5658952" y="955807"/>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3"/>
            <p:cNvSpPr/>
            <p:nvPr/>
          </p:nvSpPr>
          <p:spPr>
            <a:xfrm rot="-1983777" flipH="1">
              <a:off x="4882183" y="89540"/>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3"/>
            <p:cNvSpPr/>
            <p:nvPr/>
          </p:nvSpPr>
          <p:spPr>
            <a:xfrm rot="-1984207" flipH="1">
              <a:off x="5019449" y="715782"/>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3"/>
            <p:cNvSpPr/>
            <p:nvPr/>
          </p:nvSpPr>
          <p:spPr>
            <a:xfrm>
              <a:off x="4918950" y="1282525"/>
              <a:ext cx="1578600" cy="204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13"/>
          <p:cNvGrpSpPr/>
          <p:nvPr/>
        </p:nvGrpSpPr>
        <p:grpSpPr>
          <a:xfrm rot="10800000">
            <a:off x="8551053" y="-325679"/>
            <a:ext cx="546717" cy="771991"/>
            <a:chOff x="4457499" y="12"/>
            <a:chExt cx="2355525" cy="3326113"/>
          </a:xfrm>
        </p:grpSpPr>
        <p:sp>
          <p:nvSpPr>
            <p:cNvPr id="925" name="Google Shape;925;p13"/>
            <p:cNvSpPr/>
            <p:nvPr/>
          </p:nvSpPr>
          <p:spPr>
            <a:xfrm rot="1983777">
              <a:off x="5521708" y="329565"/>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3"/>
            <p:cNvSpPr/>
            <p:nvPr/>
          </p:nvSpPr>
          <p:spPr>
            <a:xfrm rot="1984207">
              <a:off x="5658952" y="955807"/>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3"/>
            <p:cNvSpPr/>
            <p:nvPr/>
          </p:nvSpPr>
          <p:spPr>
            <a:xfrm rot="-1983777" flipH="1">
              <a:off x="4882183" y="89540"/>
              <a:ext cx="866632" cy="1814145"/>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3"/>
            <p:cNvSpPr/>
            <p:nvPr/>
          </p:nvSpPr>
          <p:spPr>
            <a:xfrm rot="-1984207" flipH="1">
              <a:off x="5019449" y="715782"/>
              <a:ext cx="592122" cy="1239580"/>
            </a:xfrm>
            <a:prstGeom prst="mo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3"/>
            <p:cNvSpPr/>
            <p:nvPr/>
          </p:nvSpPr>
          <p:spPr>
            <a:xfrm>
              <a:off x="4918950" y="1282525"/>
              <a:ext cx="1578600" cy="2043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 name="Google Shape;930;p13"/>
          <p:cNvSpPr txBox="1">
            <a:spLocks noGrp="1"/>
          </p:cNvSpPr>
          <p:nvPr>
            <p:ph type="title" idx="3" hasCustomPrompt="1"/>
          </p:nvPr>
        </p:nvSpPr>
        <p:spPr>
          <a:xfrm>
            <a:off x="1070725" y="2547425"/>
            <a:ext cx="646800" cy="457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1" name="Google Shape;931;p13"/>
          <p:cNvSpPr txBox="1">
            <a:spLocks noGrp="1"/>
          </p:cNvSpPr>
          <p:nvPr>
            <p:ph type="subTitle" idx="4"/>
          </p:nvPr>
        </p:nvSpPr>
        <p:spPr>
          <a:xfrm>
            <a:off x="1788373" y="2547425"/>
            <a:ext cx="25962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panose="020B0606020202050201"/>
              <a:buNone/>
              <a:defRPr sz="2300">
                <a:latin typeface="Kantumruy Pro Medium"/>
                <a:ea typeface="Kantumruy Pro Medium"/>
                <a:cs typeface="Kantumruy Pro Medium"/>
                <a:sym typeface="Kantumruy Pro Medium"/>
              </a:defRPr>
            </a:lvl1pPr>
            <a:lvl2pPr lvl="1"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932" name="Google Shape;932;p13"/>
          <p:cNvSpPr txBox="1">
            <a:spLocks noGrp="1"/>
          </p:cNvSpPr>
          <p:nvPr>
            <p:ph type="title" idx="5" hasCustomPrompt="1"/>
          </p:nvPr>
        </p:nvSpPr>
        <p:spPr>
          <a:xfrm>
            <a:off x="1070725" y="3663700"/>
            <a:ext cx="646800" cy="457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3" name="Google Shape;933;p13"/>
          <p:cNvSpPr txBox="1">
            <a:spLocks noGrp="1"/>
          </p:cNvSpPr>
          <p:nvPr>
            <p:ph type="subTitle" idx="6"/>
          </p:nvPr>
        </p:nvSpPr>
        <p:spPr>
          <a:xfrm>
            <a:off x="1788373" y="3663700"/>
            <a:ext cx="25962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panose="020B0606020202050201"/>
              <a:buNone/>
              <a:defRPr sz="2300">
                <a:latin typeface="Kantumruy Pro Medium"/>
                <a:ea typeface="Kantumruy Pro Medium"/>
                <a:cs typeface="Kantumruy Pro Medium"/>
                <a:sym typeface="Kantumruy Pro Medium"/>
              </a:defRPr>
            </a:lvl1pPr>
            <a:lvl2pPr lvl="1"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934" name="Google Shape;934;p13"/>
          <p:cNvSpPr txBox="1">
            <a:spLocks noGrp="1"/>
          </p:cNvSpPr>
          <p:nvPr>
            <p:ph type="title" idx="7" hasCustomPrompt="1"/>
          </p:nvPr>
        </p:nvSpPr>
        <p:spPr>
          <a:xfrm>
            <a:off x="4747124" y="1431150"/>
            <a:ext cx="646800" cy="457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5" name="Google Shape;935;p13"/>
          <p:cNvSpPr txBox="1">
            <a:spLocks noGrp="1"/>
          </p:cNvSpPr>
          <p:nvPr>
            <p:ph type="subTitle" idx="8"/>
          </p:nvPr>
        </p:nvSpPr>
        <p:spPr>
          <a:xfrm>
            <a:off x="5477078" y="1431150"/>
            <a:ext cx="25962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panose="020B0606020202050201"/>
              <a:buNone/>
              <a:defRPr sz="2300">
                <a:latin typeface="Kantumruy Pro Medium"/>
                <a:ea typeface="Kantumruy Pro Medium"/>
                <a:cs typeface="Kantumruy Pro Medium"/>
                <a:sym typeface="Kantumruy Pro Medium"/>
              </a:defRPr>
            </a:lvl1pPr>
            <a:lvl2pPr lvl="1"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936" name="Google Shape;936;p13"/>
          <p:cNvSpPr txBox="1">
            <a:spLocks noGrp="1"/>
          </p:cNvSpPr>
          <p:nvPr>
            <p:ph type="title" idx="9" hasCustomPrompt="1"/>
          </p:nvPr>
        </p:nvSpPr>
        <p:spPr>
          <a:xfrm>
            <a:off x="4747124" y="2547425"/>
            <a:ext cx="646800" cy="457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7" name="Google Shape;937;p13"/>
          <p:cNvSpPr txBox="1">
            <a:spLocks noGrp="1"/>
          </p:cNvSpPr>
          <p:nvPr>
            <p:ph type="subTitle" idx="13"/>
          </p:nvPr>
        </p:nvSpPr>
        <p:spPr>
          <a:xfrm>
            <a:off x="5477078" y="2547425"/>
            <a:ext cx="25962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panose="020B0606020202050201"/>
              <a:buNone/>
              <a:defRPr sz="2300">
                <a:latin typeface="Kantumruy Pro Medium"/>
                <a:ea typeface="Kantumruy Pro Medium"/>
                <a:cs typeface="Kantumruy Pro Medium"/>
                <a:sym typeface="Kantumruy Pro Medium"/>
              </a:defRPr>
            </a:lvl1pPr>
            <a:lvl2pPr lvl="1"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938" name="Google Shape;938;p13"/>
          <p:cNvSpPr txBox="1">
            <a:spLocks noGrp="1"/>
          </p:cNvSpPr>
          <p:nvPr>
            <p:ph type="title" idx="14" hasCustomPrompt="1"/>
          </p:nvPr>
        </p:nvSpPr>
        <p:spPr>
          <a:xfrm>
            <a:off x="4747124" y="3663700"/>
            <a:ext cx="646800" cy="4572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9" name="Google Shape;939;p13"/>
          <p:cNvSpPr txBox="1">
            <a:spLocks noGrp="1"/>
          </p:cNvSpPr>
          <p:nvPr>
            <p:ph type="subTitle" idx="15"/>
          </p:nvPr>
        </p:nvSpPr>
        <p:spPr>
          <a:xfrm>
            <a:off x="5477078" y="3663700"/>
            <a:ext cx="2596200" cy="457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panose="020B0606020202050201"/>
              <a:buNone/>
              <a:defRPr sz="2300">
                <a:latin typeface="Kantumruy Pro Medium"/>
                <a:ea typeface="Kantumruy Pro Medium"/>
                <a:cs typeface="Kantumruy Pro Medium"/>
                <a:sym typeface="Kantumruy Pro Medium"/>
              </a:defRPr>
            </a:lvl1pPr>
            <a:lvl2pPr lvl="1"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2">
  <p:cSld name="CUSTOM_12">
    <p:spTree>
      <p:nvGrpSpPr>
        <p:cNvPr id="1" name="Shape 1107"/>
        <p:cNvGrpSpPr/>
        <p:nvPr/>
      </p:nvGrpSpPr>
      <p:grpSpPr>
        <a:xfrm>
          <a:off x="0" y="0"/>
          <a:ext cx="0" cy="0"/>
          <a:chOff x="0" y="0"/>
          <a:chExt cx="0" cy="0"/>
        </a:xfrm>
      </p:grpSpPr>
      <p:sp>
        <p:nvSpPr>
          <p:cNvPr id="1108" name="Google Shape;1108;p15"/>
          <p:cNvSpPr/>
          <p:nvPr/>
        </p:nvSpPr>
        <p:spPr>
          <a:xfrm>
            <a:off x="8424000" y="539500"/>
            <a:ext cx="1756500" cy="432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10" name="Google Shape;1110;p15"/>
          <p:cNvSpPr txBox="1">
            <a:spLocks noGrp="1"/>
          </p:cNvSpPr>
          <p:nvPr>
            <p:ph type="body" idx="1"/>
          </p:nvPr>
        </p:nvSpPr>
        <p:spPr>
          <a:xfrm>
            <a:off x="720000" y="1215750"/>
            <a:ext cx="7704000" cy="1973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2"/>
              </a:buClr>
              <a:buSzPts val="1400"/>
              <a:buChar char="●"/>
              <a:defRPr/>
            </a:lvl1pPr>
            <a:lvl2pPr marL="914400" lvl="1" indent="-317500" rtl="0">
              <a:lnSpc>
                <a:spcPct val="100000"/>
              </a:lnSpc>
              <a:spcBef>
                <a:spcPts val="0"/>
              </a:spcBef>
              <a:spcAft>
                <a:spcPts val="0"/>
              </a:spcAft>
              <a:buSzPts val="1400"/>
              <a:buChar char="○"/>
              <a:defRPr/>
            </a:lvl2pPr>
            <a:lvl3pPr marL="1371600" lvl="2" indent="-317500" rtl="0">
              <a:lnSpc>
                <a:spcPct val="100000"/>
              </a:lnSpc>
              <a:spcBef>
                <a:spcPts val="0"/>
              </a:spcBef>
              <a:spcAft>
                <a:spcPts val="0"/>
              </a:spcAft>
              <a:buSzPts val="1400"/>
              <a:buChar char="■"/>
              <a:defRPr/>
            </a:lvl3pPr>
            <a:lvl4pPr marL="1828800" lvl="3" indent="-317500" rtl="0">
              <a:lnSpc>
                <a:spcPct val="100000"/>
              </a:lnSpc>
              <a:spcBef>
                <a:spcPts val="0"/>
              </a:spcBef>
              <a:spcAft>
                <a:spcPts val="0"/>
              </a:spcAft>
              <a:buSzPts val="1400"/>
              <a:buChar char="●"/>
              <a:defRPr/>
            </a:lvl4pPr>
            <a:lvl5pPr marL="2286000" lvl="4" indent="-317500" rtl="0">
              <a:lnSpc>
                <a:spcPct val="100000"/>
              </a:lnSpc>
              <a:spcBef>
                <a:spcPts val="0"/>
              </a:spcBef>
              <a:spcAft>
                <a:spcPts val="0"/>
              </a:spcAft>
              <a:buSzPts val="1400"/>
              <a:buChar char="○"/>
              <a:defRPr/>
            </a:lvl5pPr>
            <a:lvl6pPr marL="2743200" lvl="5" indent="-317500" rtl="0">
              <a:lnSpc>
                <a:spcPct val="100000"/>
              </a:lnSpc>
              <a:spcBef>
                <a:spcPts val="0"/>
              </a:spcBef>
              <a:spcAft>
                <a:spcPts val="0"/>
              </a:spcAft>
              <a:buSzPts val="1400"/>
              <a:buChar char="■"/>
              <a:defRPr/>
            </a:lvl6pPr>
            <a:lvl7pPr marL="3200400" lvl="6" indent="-317500" rtl="0">
              <a:lnSpc>
                <a:spcPct val="100000"/>
              </a:lnSpc>
              <a:spcBef>
                <a:spcPts val="0"/>
              </a:spcBef>
              <a:spcAft>
                <a:spcPts val="0"/>
              </a:spcAft>
              <a:buSzPts val="1400"/>
              <a:buChar char="●"/>
              <a:defRPr/>
            </a:lvl7pPr>
            <a:lvl8pPr marL="3657600" lvl="7" indent="-317500" rtl="0">
              <a:lnSpc>
                <a:spcPct val="100000"/>
              </a:lnSpc>
              <a:spcBef>
                <a:spcPts val="0"/>
              </a:spcBef>
              <a:spcAft>
                <a:spcPts val="0"/>
              </a:spcAft>
              <a:buSzPts val="1400"/>
              <a:buChar char="○"/>
              <a:defRPr/>
            </a:lvl8pPr>
            <a:lvl9pPr marL="4114800" lvl="8" indent="-317500" rtl="0">
              <a:lnSpc>
                <a:spcPct val="100000"/>
              </a:lnSpc>
              <a:spcBef>
                <a:spcPts val="0"/>
              </a:spcBef>
              <a:spcAft>
                <a:spcPts val="0"/>
              </a:spcAft>
              <a:buSzPts val="1400"/>
              <a:buChar char="■"/>
              <a:defRPr/>
            </a:lvl9pPr>
          </a:lstStyle>
          <a:p>
            <a:endParaRPr/>
          </a:p>
        </p:txBody>
      </p:sp>
      <p:sp>
        <p:nvSpPr>
          <p:cNvPr id="1111" name="Google Shape;1111;p15"/>
          <p:cNvSpPr/>
          <p:nvPr/>
        </p:nvSpPr>
        <p:spPr>
          <a:xfrm>
            <a:off x="-30350" y="-501000"/>
            <a:ext cx="750300" cy="6145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5"/>
          <p:cNvSpPr/>
          <p:nvPr/>
        </p:nvSpPr>
        <p:spPr>
          <a:xfrm rot="-5400000" flipH="1">
            <a:off x="4063400" y="-4564425"/>
            <a:ext cx="1018200" cy="919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 name="Google Shape;1113;p15"/>
          <p:cNvGrpSpPr/>
          <p:nvPr/>
        </p:nvGrpSpPr>
        <p:grpSpPr>
          <a:xfrm>
            <a:off x="8524375" y="972008"/>
            <a:ext cx="933900" cy="3199484"/>
            <a:chOff x="8524375" y="1237999"/>
            <a:chExt cx="933900" cy="3199484"/>
          </a:xfrm>
        </p:grpSpPr>
        <p:sp>
          <p:nvSpPr>
            <p:cNvPr id="1114" name="Google Shape;1114;p15"/>
            <p:cNvSpPr/>
            <p:nvPr/>
          </p:nvSpPr>
          <p:spPr>
            <a:xfrm>
              <a:off x="8524375" y="1237999"/>
              <a:ext cx="933900" cy="933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5"/>
            <p:cNvSpPr/>
            <p:nvPr/>
          </p:nvSpPr>
          <p:spPr>
            <a:xfrm>
              <a:off x="8524375" y="2370791"/>
              <a:ext cx="933900" cy="933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5"/>
            <p:cNvSpPr/>
            <p:nvPr/>
          </p:nvSpPr>
          <p:spPr>
            <a:xfrm>
              <a:off x="8524375" y="3503584"/>
              <a:ext cx="933900" cy="933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 name="Google Shape;1117;p15"/>
          <p:cNvGrpSpPr/>
          <p:nvPr/>
        </p:nvGrpSpPr>
        <p:grpSpPr>
          <a:xfrm>
            <a:off x="-1185136" y="-1333340"/>
            <a:ext cx="10643417" cy="1778211"/>
            <a:chOff x="-1185136" y="-1333340"/>
            <a:chExt cx="10643417" cy="1778211"/>
          </a:xfrm>
        </p:grpSpPr>
        <p:sp>
          <p:nvSpPr>
            <p:cNvPr id="1118" name="Google Shape;1118;p15"/>
            <p:cNvSpPr/>
            <p:nvPr/>
          </p:nvSpPr>
          <p:spPr>
            <a:xfrm rot="-899810" flipH="1">
              <a:off x="8148318" y="-780995"/>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1119" name="Google Shape;1119;p15"/>
            <p:cNvSpPr/>
            <p:nvPr/>
          </p:nvSpPr>
          <p:spPr>
            <a:xfrm rot="-899810" flipH="1">
              <a:off x="7602138" y="-1196173"/>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1120" name="Google Shape;1120;p15"/>
            <p:cNvSpPr/>
            <p:nvPr/>
          </p:nvSpPr>
          <p:spPr>
            <a:xfrm rot="-899810" flipH="1">
              <a:off x="6428708" y="-727420"/>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1121" name="Google Shape;1121;p15"/>
            <p:cNvSpPr/>
            <p:nvPr/>
          </p:nvSpPr>
          <p:spPr>
            <a:xfrm rot="-899810" flipH="1">
              <a:off x="5895629" y="-1196171"/>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1122" name="Google Shape;1122;p15"/>
            <p:cNvSpPr/>
            <p:nvPr/>
          </p:nvSpPr>
          <p:spPr>
            <a:xfrm rot="-899810" flipH="1">
              <a:off x="4709099" y="-780995"/>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1123" name="Google Shape;1123;p15"/>
            <p:cNvSpPr/>
            <p:nvPr/>
          </p:nvSpPr>
          <p:spPr>
            <a:xfrm rot="-899810" flipH="1">
              <a:off x="4163941" y="-1196171"/>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1124" name="Google Shape;1124;p15"/>
            <p:cNvSpPr/>
            <p:nvPr/>
          </p:nvSpPr>
          <p:spPr>
            <a:xfrm rot="-899810" flipH="1">
              <a:off x="2912793" y="-780995"/>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1125" name="Google Shape;1125;p15"/>
            <p:cNvSpPr/>
            <p:nvPr/>
          </p:nvSpPr>
          <p:spPr>
            <a:xfrm rot="-899810" flipH="1">
              <a:off x="2366613" y="-1196173"/>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1126" name="Google Shape;1126;p15"/>
            <p:cNvSpPr/>
            <p:nvPr/>
          </p:nvSpPr>
          <p:spPr>
            <a:xfrm rot="-899810" flipH="1">
              <a:off x="1193183" y="-727420"/>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1127" name="Google Shape;1127;p15"/>
            <p:cNvSpPr/>
            <p:nvPr/>
          </p:nvSpPr>
          <p:spPr>
            <a:xfrm rot="-899810" flipH="1">
              <a:off x="660104" y="-1196171"/>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1128" name="Google Shape;1128;p15"/>
            <p:cNvSpPr/>
            <p:nvPr/>
          </p:nvSpPr>
          <p:spPr>
            <a:xfrm rot="-899810" flipH="1">
              <a:off x="-526426" y="-780995"/>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sp>
          <p:nvSpPr>
            <p:cNvPr id="1129" name="Google Shape;1129;p15"/>
            <p:cNvSpPr/>
            <p:nvPr/>
          </p:nvSpPr>
          <p:spPr>
            <a:xfrm rot="-899810" flipH="1">
              <a:off x="-1071584" y="-1196171"/>
              <a:ext cx="1196411" cy="1035124"/>
            </a:xfrm>
            <a:custGeom>
              <a:avLst/>
              <a:gdLst/>
              <a:ahLst/>
              <a:cxnLst/>
              <a:rect l="l" t="t" r="r" b="b"/>
              <a:pathLst>
                <a:path w="106024" h="91731" extrusionOk="0">
                  <a:moveTo>
                    <a:pt x="425" y="2592"/>
                  </a:moveTo>
                  <a:cubicBezTo>
                    <a:pt x="1076" y="32"/>
                    <a:pt x="4604" y="-786"/>
                    <a:pt x="7943" y="836"/>
                  </a:cubicBezTo>
                  <a:cubicBezTo>
                    <a:pt x="11282" y="2458"/>
                    <a:pt x="13372" y="5223"/>
                    <a:pt x="20460" y="12325"/>
                  </a:cubicBezTo>
                  <a:cubicBezTo>
                    <a:pt x="27548" y="19427"/>
                    <a:pt x="38542" y="32853"/>
                    <a:pt x="50473" y="43450"/>
                  </a:cubicBezTo>
                  <a:cubicBezTo>
                    <a:pt x="62404" y="54047"/>
                    <a:pt x="82932" y="69262"/>
                    <a:pt x="92047" y="75909"/>
                  </a:cubicBezTo>
                  <a:cubicBezTo>
                    <a:pt x="101162" y="82557"/>
                    <a:pt x="103386" y="80986"/>
                    <a:pt x="105165" y="83335"/>
                  </a:cubicBezTo>
                  <a:cubicBezTo>
                    <a:pt x="106944" y="85684"/>
                    <a:pt x="105882" y="88947"/>
                    <a:pt x="102719" y="90005"/>
                  </a:cubicBezTo>
                  <a:cubicBezTo>
                    <a:pt x="99556" y="91063"/>
                    <a:pt x="98413" y="93453"/>
                    <a:pt x="86185" y="89683"/>
                  </a:cubicBezTo>
                  <a:cubicBezTo>
                    <a:pt x="73957" y="85913"/>
                    <a:pt x="43044" y="79631"/>
                    <a:pt x="29352" y="67383"/>
                  </a:cubicBezTo>
                  <a:cubicBezTo>
                    <a:pt x="15661" y="55135"/>
                    <a:pt x="8857" y="26996"/>
                    <a:pt x="4036" y="16197"/>
                  </a:cubicBezTo>
                  <a:cubicBezTo>
                    <a:pt x="-785" y="5399"/>
                    <a:pt x="-226" y="5152"/>
                    <a:pt x="425" y="2592"/>
                  </a:cubicBezTo>
                  <a:close/>
                </a:path>
              </a:pathLst>
            </a:custGeom>
            <a:solidFill>
              <a:schemeClr val="accent1"/>
            </a:solidFill>
            <a:ln>
              <a:noFill/>
            </a:ln>
          </p:spPr>
        </p:sp>
      </p:grpSp>
      <p:grpSp>
        <p:nvGrpSpPr>
          <p:cNvPr id="1130" name="Google Shape;1130;p15"/>
          <p:cNvGrpSpPr/>
          <p:nvPr/>
        </p:nvGrpSpPr>
        <p:grpSpPr>
          <a:xfrm>
            <a:off x="-973108" y="216914"/>
            <a:ext cx="1756624" cy="4319824"/>
            <a:chOff x="-973108" y="216914"/>
            <a:chExt cx="1756624" cy="4319824"/>
          </a:xfrm>
        </p:grpSpPr>
        <p:grpSp>
          <p:nvGrpSpPr>
            <p:cNvPr id="1131" name="Google Shape;1131;p15"/>
            <p:cNvGrpSpPr/>
            <p:nvPr/>
          </p:nvGrpSpPr>
          <p:grpSpPr>
            <a:xfrm rot="-3022788">
              <a:off x="-718604" y="471417"/>
              <a:ext cx="1247616" cy="1247616"/>
              <a:chOff x="6836275" y="3036992"/>
              <a:chExt cx="1732200" cy="1732200"/>
            </a:xfrm>
          </p:grpSpPr>
          <p:sp>
            <p:nvSpPr>
              <p:cNvPr id="1132" name="Google Shape;1132;p15"/>
              <p:cNvSpPr/>
              <p:nvPr/>
            </p:nvSpPr>
            <p:spPr>
              <a:xfrm rot="10800000">
                <a:off x="6836275" y="3036992"/>
                <a:ext cx="1732200" cy="1732200"/>
              </a:xfrm>
              <a:prstGeom prst="blockArc">
                <a:avLst>
                  <a:gd name="adj1" fmla="val 10800000"/>
                  <a:gd name="adj2" fmla="val 3247"/>
                  <a:gd name="adj3" fmla="val 3216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5"/>
              <p:cNvSpPr/>
              <p:nvPr/>
            </p:nvSpPr>
            <p:spPr>
              <a:xfrm rot="10800000">
                <a:off x="6836275" y="3036992"/>
                <a:ext cx="1732200" cy="1732200"/>
              </a:xfrm>
              <a:prstGeom prst="blockArc">
                <a:avLst>
                  <a:gd name="adj1" fmla="val 10800000"/>
                  <a:gd name="adj2" fmla="val 21594355"/>
                  <a:gd name="adj3" fmla="val 410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 name="Google Shape;1134;p15"/>
            <p:cNvGrpSpPr/>
            <p:nvPr/>
          </p:nvGrpSpPr>
          <p:grpSpPr>
            <a:xfrm rot="-3022788">
              <a:off x="-718604" y="1753017"/>
              <a:ext cx="1247616" cy="1247616"/>
              <a:chOff x="6836275" y="3036992"/>
              <a:chExt cx="1732200" cy="1732200"/>
            </a:xfrm>
          </p:grpSpPr>
          <p:sp>
            <p:nvSpPr>
              <p:cNvPr id="1135" name="Google Shape;1135;p15"/>
              <p:cNvSpPr/>
              <p:nvPr/>
            </p:nvSpPr>
            <p:spPr>
              <a:xfrm rot="10800000">
                <a:off x="6836275" y="3036992"/>
                <a:ext cx="1732200" cy="1732200"/>
              </a:xfrm>
              <a:prstGeom prst="blockArc">
                <a:avLst>
                  <a:gd name="adj1" fmla="val 10800000"/>
                  <a:gd name="adj2" fmla="val 3247"/>
                  <a:gd name="adj3" fmla="val 3216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5"/>
              <p:cNvSpPr/>
              <p:nvPr/>
            </p:nvSpPr>
            <p:spPr>
              <a:xfrm rot="10800000">
                <a:off x="6836275" y="3036992"/>
                <a:ext cx="1732200" cy="1732200"/>
              </a:xfrm>
              <a:prstGeom prst="blockArc">
                <a:avLst>
                  <a:gd name="adj1" fmla="val 10800000"/>
                  <a:gd name="adj2" fmla="val 21594355"/>
                  <a:gd name="adj3" fmla="val 410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15"/>
            <p:cNvGrpSpPr/>
            <p:nvPr/>
          </p:nvGrpSpPr>
          <p:grpSpPr>
            <a:xfrm rot="-3022788">
              <a:off x="-718604" y="3034617"/>
              <a:ext cx="1247616" cy="1247616"/>
              <a:chOff x="6836275" y="3036992"/>
              <a:chExt cx="1732200" cy="1732200"/>
            </a:xfrm>
          </p:grpSpPr>
          <p:sp>
            <p:nvSpPr>
              <p:cNvPr id="1138" name="Google Shape;1138;p15"/>
              <p:cNvSpPr/>
              <p:nvPr/>
            </p:nvSpPr>
            <p:spPr>
              <a:xfrm rot="10800000">
                <a:off x="6836275" y="3036992"/>
                <a:ext cx="1732200" cy="1732200"/>
              </a:xfrm>
              <a:prstGeom prst="blockArc">
                <a:avLst>
                  <a:gd name="adj1" fmla="val 10800000"/>
                  <a:gd name="adj2" fmla="val 3247"/>
                  <a:gd name="adj3" fmla="val 32166"/>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5"/>
              <p:cNvSpPr/>
              <p:nvPr/>
            </p:nvSpPr>
            <p:spPr>
              <a:xfrm rot="10800000">
                <a:off x="6836275" y="3036992"/>
                <a:ext cx="1732200" cy="1732200"/>
              </a:xfrm>
              <a:prstGeom prst="blockArc">
                <a:avLst>
                  <a:gd name="adj1" fmla="val 10800000"/>
                  <a:gd name="adj2" fmla="val 21594355"/>
                  <a:gd name="adj3" fmla="val 410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40" name="Google Shape;1140;p15"/>
          <p:cNvSpPr/>
          <p:nvPr/>
        </p:nvSpPr>
        <p:spPr>
          <a:xfrm rot="-5400000" flipH="1">
            <a:off x="4063400" y="521225"/>
            <a:ext cx="1018200" cy="919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 name="Google Shape;1141;p15"/>
          <p:cNvGrpSpPr/>
          <p:nvPr/>
        </p:nvGrpSpPr>
        <p:grpSpPr>
          <a:xfrm>
            <a:off x="73915" y="4673990"/>
            <a:ext cx="9061949" cy="411825"/>
            <a:chOff x="73915" y="4673990"/>
            <a:chExt cx="9061949" cy="411825"/>
          </a:xfrm>
        </p:grpSpPr>
        <p:grpSp>
          <p:nvGrpSpPr>
            <p:cNvPr id="1142" name="Google Shape;1142;p15"/>
            <p:cNvGrpSpPr/>
            <p:nvPr/>
          </p:nvGrpSpPr>
          <p:grpSpPr>
            <a:xfrm>
              <a:off x="1607615" y="4673990"/>
              <a:ext cx="626599" cy="411825"/>
              <a:chOff x="5966878" y="3277554"/>
              <a:chExt cx="1850558" cy="1216258"/>
            </a:xfrm>
          </p:grpSpPr>
          <p:grpSp>
            <p:nvGrpSpPr>
              <p:cNvPr id="1143" name="Google Shape;1143;p15"/>
              <p:cNvGrpSpPr/>
              <p:nvPr/>
            </p:nvGrpSpPr>
            <p:grpSpPr>
              <a:xfrm rot="546636">
                <a:off x="6021962" y="3653951"/>
                <a:ext cx="941314" cy="770202"/>
                <a:chOff x="6229435" y="2802708"/>
                <a:chExt cx="1920725" cy="1773900"/>
              </a:xfrm>
            </p:grpSpPr>
            <p:sp>
              <p:nvSpPr>
                <p:cNvPr id="1144" name="Google Shape;1144;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 name="Google Shape;1146;p15"/>
              <p:cNvGrpSpPr/>
              <p:nvPr/>
            </p:nvGrpSpPr>
            <p:grpSpPr>
              <a:xfrm rot="-653423">
                <a:off x="6811784" y="3359554"/>
                <a:ext cx="941399" cy="770251"/>
                <a:chOff x="6229435" y="2802708"/>
                <a:chExt cx="1920725" cy="1773900"/>
              </a:xfrm>
            </p:grpSpPr>
            <p:sp>
              <p:nvSpPr>
                <p:cNvPr id="1147" name="Google Shape;1147;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9" name="Google Shape;1149;p15"/>
            <p:cNvGrpSpPr/>
            <p:nvPr/>
          </p:nvGrpSpPr>
          <p:grpSpPr>
            <a:xfrm>
              <a:off x="2374465" y="4673990"/>
              <a:ext cx="626599" cy="411825"/>
              <a:chOff x="5966878" y="3277554"/>
              <a:chExt cx="1850558" cy="1216258"/>
            </a:xfrm>
          </p:grpSpPr>
          <p:grpSp>
            <p:nvGrpSpPr>
              <p:cNvPr id="1150" name="Google Shape;1150;p15"/>
              <p:cNvGrpSpPr/>
              <p:nvPr/>
            </p:nvGrpSpPr>
            <p:grpSpPr>
              <a:xfrm rot="546636">
                <a:off x="6021962" y="3653951"/>
                <a:ext cx="941314" cy="770202"/>
                <a:chOff x="6229435" y="2802708"/>
                <a:chExt cx="1920725" cy="1773900"/>
              </a:xfrm>
            </p:grpSpPr>
            <p:sp>
              <p:nvSpPr>
                <p:cNvPr id="1151" name="Google Shape;1151;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 name="Google Shape;1153;p15"/>
              <p:cNvGrpSpPr/>
              <p:nvPr/>
            </p:nvGrpSpPr>
            <p:grpSpPr>
              <a:xfrm rot="-653423">
                <a:off x="6811784" y="3359554"/>
                <a:ext cx="941399" cy="770251"/>
                <a:chOff x="6229435" y="2802708"/>
                <a:chExt cx="1920725" cy="1773900"/>
              </a:xfrm>
            </p:grpSpPr>
            <p:sp>
              <p:nvSpPr>
                <p:cNvPr id="1154" name="Google Shape;1154;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6" name="Google Shape;1156;p15"/>
            <p:cNvGrpSpPr/>
            <p:nvPr/>
          </p:nvGrpSpPr>
          <p:grpSpPr>
            <a:xfrm>
              <a:off x="3141315" y="4673990"/>
              <a:ext cx="626599" cy="411825"/>
              <a:chOff x="5966878" y="3277554"/>
              <a:chExt cx="1850558" cy="1216258"/>
            </a:xfrm>
          </p:grpSpPr>
          <p:grpSp>
            <p:nvGrpSpPr>
              <p:cNvPr id="1157" name="Google Shape;1157;p15"/>
              <p:cNvGrpSpPr/>
              <p:nvPr/>
            </p:nvGrpSpPr>
            <p:grpSpPr>
              <a:xfrm rot="546636">
                <a:off x="6021962" y="3653951"/>
                <a:ext cx="941314" cy="770202"/>
                <a:chOff x="6229435" y="2802708"/>
                <a:chExt cx="1920725" cy="1773900"/>
              </a:xfrm>
            </p:grpSpPr>
            <p:sp>
              <p:nvSpPr>
                <p:cNvPr id="1158" name="Google Shape;1158;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 name="Google Shape;1160;p15"/>
              <p:cNvGrpSpPr/>
              <p:nvPr/>
            </p:nvGrpSpPr>
            <p:grpSpPr>
              <a:xfrm rot="-653423">
                <a:off x="6811784" y="3359554"/>
                <a:ext cx="941399" cy="770251"/>
                <a:chOff x="6229435" y="2802708"/>
                <a:chExt cx="1920725" cy="1773900"/>
              </a:xfrm>
            </p:grpSpPr>
            <p:sp>
              <p:nvSpPr>
                <p:cNvPr id="1161" name="Google Shape;1161;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3" name="Google Shape;1163;p15"/>
            <p:cNvGrpSpPr/>
            <p:nvPr/>
          </p:nvGrpSpPr>
          <p:grpSpPr>
            <a:xfrm>
              <a:off x="4675015" y="4673990"/>
              <a:ext cx="626599" cy="411825"/>
              <a:chOff x="5966878" y="3277554"/>
              <a:chExt cx="1850558" cy="1216258"/>
            </a:xfrm>
          </p:grpSpPr>
          <p:grpSp>
            <p:nvGrpSpPr>
              <p:cNvPr id="1164" name="Google Shape;1164;p15"/>
              <p:cNvGrpSpPr/>
              <p:nvPr/>
            </p:nvGrpSpPr>
            <p:grpSpPr>
              <a:xfrm rot="546636">
                <a:off x="6021962" y="3653951"/>
                <a:ext cx="941314" cy="770202"/>
                <a:chOff x="6229435" y="2802708"/>
                <a:chExt cx="1920725" cy="1773900"/>
              </a:xfrm>
            </p:grpSpPr>
            <p:sp>
              <p:nvSpPr>
                <p:cNvPr id="1165" name="Google Shape;1165;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15"/>
              <p:cNvGrpSpPr/>
              <p:nvPr/>
            </p:nvGrpSpPr>
            <p:grpSpPr>
              <a:xfrm rot="-653423">
                <a:off x="6811784" y="3359554"/>
                <a:ext cx="941399" cy="770251"/>
                <a:chOff x="6229435" y="2802708"/>
                <a:chExt cx="1920725" cy="1773900"/>
              </a:xfrm>
            </p:grpSpPr>
            <p:sp>
              <p:nvSpPr>
                <p:cNvPr id="1168" name="Google Shape;1168;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0" name="Google Shape;1170;p15"/>
            <p:cNvGrpSpPr/>
            <p:nvPr/>
          </p:nvGrpSpPr>
          <p:grpSpPr>
            <a:xfrm>
              <a:off x="3908165" y="4673990"/>
              <a:ext cx="626599" cy="411825"/>
              <a:chOff x="5966878" y="3277554"/>
              <a:chExt cx="1850558" cy="1216258"/>
            </a:xfrm>
          </p:grpSpPr>
          <p:grpSp>
            <p:nvGrpSpPr>
              <p:cNvPr id="1171" name="Google Shape;1171;p15"/>
              <p:cNvGrpSpPr/>
              <p:nvPr/>
            </p:nvGrpSpPr>
            <p:grpSpPr>
              <a:xfrm rot="546636">
                <a:off x="6021962" y="3653951"/>
                <a:ext cx="941314" cy="770202"/>
                <a:chOff x="6229435" y="2802708"/>
                <a:chExt cx="1920725" cy="1773900"/>
              </a:xfrm>
            </p:grpSpPr>
            <p:sp>
              <p:nvSpPr>
                <p:cNvPr id="1172" name="Google Shape;1172;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 name="Google Shape;1174;p15"/>
              <p:cNvGrpSpPr/>
              <p:nvPr/>
            </p:nvGrpSpPr>
            <p:grpSpPr>
              <a:xfrm rot="-653423">
                <a:off x="6811784" y="3359554"/>
                <a:ext cx="941399" cy="770251"/>
                <a:chOff x="6229435" y="2802708"/>
                <a:chExt cx="1920725" cy="1773900"/>
              </a:xfrm>
            </p:grpSpPr>
            <p:sp>
              <p:nvSpPr>
                <p:cNvPr id="1175" name="Google Shape;1175;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7" name="Google Shape;1177;p15"/>
            <p:cNvGrpSpPr/>
            <p:nvPr/>
          </p:nvGrpSpPr>
          <p:grpSpPr>
            <a:xfrm>
              <a:off x="5441865" y="4673990"/>
              <a:ext cx="626599" cy="411825"/>
              <a:chOff x="5966878" y="3277554"/>
              <a:chExt cx="1850558" cy="1216258"/>
            </a:xfrm>
          </p:grpSpPr>
          <p:grpSp>
            <p:nvGrpSpPr>
              <p:cNvPr id="1178" name="Google Shape;1178;p15"/>
              <p:cNvGrpSpPr/>
              <p:nvPr/>
            </p:nvGrpSpPr>
            <p:grpSpPr>
              <a:xfrm rot="546636">
                <a:off x="6021962" y="3653951"/>
                <a:ext cx="941314" cy="770202"/>
                <a:chOff x="6229435" y="2802708"/>
                <a:chExt cx="1920725" cy="1773900"/>
              </a:xfrm>
            </p:grpSpPr>
            <p:sp>
              <p:nvSpPr>
                <p:cNvPr id="1179" name="Google Shape;1179;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 name="Google Shape;1181;p15"/>
              <p:cNvGrpSpPr/>
              <p:nvPr/>
            </p:nvGrpSpPr>
            <p:grpSpPr>
              <a:xfrm rot="-653423">
                <a:off x="6811784" y="3359554"/>
                <a:ext cx="941399" cy="770251"/>
                <a:chOff x="6229435" y="2802708"/>
                <a:chExt cx="1920725" cy="1773900"/>
              </a:xfrm>
            </p:grpSpPr>
            <p:sp>
              <p:nvSpPr>
                <p:cNvPr id="1182" name="Google Shape;1182;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4" name="Google Shape;1184;p15"/>
            <p:cNvGrpSpPr/>
            <p:nvPr/>
          </p:nvGrpSpPr>
          <p:grpSpPr>
            <a:xfrm>
              <a:off x="6208715" y="4673990"/>
              <a:ext cx="626599" cy="411825"/>
              <a:chOff x="5966878" y="3277554"/>
              <a:chExt cx="1850558" cy="1216258"/>
            </a:xfrm>
          </p:grpSpPr>
          <p:grpSp>
            <p:nvGrpSpPr>
              <p:cNvPr id="1185" name="Google Shape;1185;p15"/>
              <p:cNvGrpSpPr/>
              <p:nvPr/>
            </p:nvGrpSpPr>
            <p:grpSpPr>
              <a:xfrm rot="546636">
                <a:off x="6021962" y="3653951"/>
                <a:ext cx="941314" cy="770202"/>
                <a:chOff x="6229435" y="2802708"/>
                <a:chExt cx="1920725" cy="1773900"/>
              </a:xfrm>
            </p:grpSpPr>
            <p:sp>
              <p:nvSpPr>
                <p:cNvPr id="1186" name="Google Shape;1186;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 name="Google Shape;1188;p15"/>
              <p:cNvGrpSpPr/>
              <p:nvPr/>
            </p:nvGrpSpPr>
            <p:grpSpPr>
              <a:xfrm rot="-653423">
                <a:off x="6811784" y="3359554"/>
                <a:ext cx="941399" cy="770251"/>
                <a:chOff x="6229435" y="2802708"/>
                <a:chExt cx="1920725" cy="1773900"/>
              </a:xfrm>
            </p:grpSpPr>
            <p:sp>
              <p:nvSpPr>
                <p:cNvPr id="1189" name="Google Shape;1189;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1" name="Google Shape;1191;p15"/>
            <p:cNvGrpSpPr/>
            <p:nvPr/>
          </p:nvGrpSpPr>
          <p:grpSpPr>
            <a:xfrm>
              <a:off x="6975565" y="4673990"/>
              <a:ext cx="626599" cy="411825"/>
              <a:chOff x="5966878" y="3277554"/>
              <a:chExt cx="1850558" cy="1216258"/>
            </a:xfrm>
          </p:grpSpPr>
          <p:grpSp>
            <p:nvGrpSpPr>
              <p:cNvPr id="1192" name="Google Shape;1192;p15"/>
              <p:cNvGrpSpPr/>
              <p:nvPr/>
            </p:nvGrpSpPr>
            <p:grpSpPr>
              <a:xfrm rot="546636">
                <a:off x="6021962" y="3653951"/>
                <a:ext cx="941314" cy="770202"/>
                <a:chOff x="6229435" y="2802708"/>
                <a:chExt cx="1920725" cy="1773900"/>
              </a:xfrm>
            </p:grpSpPr>
            <p:sp>
              <p:nvSpPr>
                <p:cNvPr id="1193" name="Google Shape;1193;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 name="Google Shape;1195;p15"/>
              <p:cNvGrpSpPr/>
              <p:nvPr/>
            </p:nvGrpSpPr>
            <p:grpSpPr>
              <a:xfrm rot="-653423">
                <a:off x="6811784" y="3359554"/>
                <a:ext cx="941399" cy="770251"/>
                <a:chOff x="6229435" y="2802708"/>
                <a:chExt cx="1920725" cy="1773900"/>
              </a:xfrm>
            </p:grpSpPr>
            <p:sp>
              <p:nvSpPr>
                <p:cNvPr id="1196" name="Google Shape;1196;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 name="Google Shape;1198;p15"/>
            <p:cNvGrpSpPr/>
            <p:nvPr/>
          </p:nvGrpSpPr>
          <p:grpSpPr>
            <a:xfrm>
              <a:off x="7742415" y="4673990"/>
              <a:ext cx="626599" cy="411825"/>
              <a:chOff x="5966878" y="3277554"/>
              <a:chExt cx="1850558" cy="1216258"/>
            </a:xfrm>
          </p:grpSpPr>
          <p:grpSp>
            <p:nvGrpSpPr>
              <p:cNvPr id="1199" name="Google Shape;1199;p15"/>
              <p:cNvGrpSpPr/>
              <p:nvPr/>
            </p:nvGrpSpPr>
            <p:grpSpPr>
              <a:xfrm rot="546636">
                <a:off x="6021962" y="3653951"/>
                <a:ext cx="941314" cy="770202"/>
                <a:chOff x="6229435" y="2802708"/>
                <a:chExt cx="1920725" cy="1773900"/>
              </a:xfrm>
            </p:grpSpPr>
            <p:sp>
              <p:nvSpPr>
                <p:cNvPr id="1200" name="Google Shape;1200;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 name="Google Shape;1202;p15"/>
              <p:cNvGrpSpPr/>
              <p:nvPr/>
            </p:nvGrpSpPr>
            <p:grpSpPr>
              <a:xfrm rot="-653423">
                <a:off x="6811784" y="3359554"/>
                <a:ext cx="941399" cy="770251"/>
                <a:chOff x="6229435" y="2802708"/>
                <a:chExt cx="1920725" cy="1773900"/>
              </a:xfrm>
            </p:grpSpPr>
            <p:sp>
              <p:nvSpPr>
                <p:cNvPr id="1203" name="Google Shape;1203;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5" name="Google Shape;1205;p15"/>
            <p:cNvGrpSpPr/>
            <p:nvPr/>
          </p:nvGrpSpPr>
          <p:grpSpPr>
            <a:xfrm>
              <a:off x="840765" y="4673990"/>
              <a:ext cx="626599" cy="411825"/>
              <a:chOff x="5966878" y="3277554"/>
              <a:chExt cx="1850558" cy="1216258"/>
            </a:xfrm>
          </p:grpSpPr>
          <p:grpSp>
            <p:nvGrpSpPr>
              <p:cNvPr id="1206" name="Google Shape;1206;p15"/>
              <p:cNvGrpSpPr/>
              <p:nvPr/>
            </p:nvGrpSpPr>
            <p:grpSpPr>
              <a:xfrm rot="546636">
                <a:off x="6021962" y="3653951"/>
                <a:ext cx="941314" cy="770202"/>
                <a:chOff x="6229435" y="2802708"/>
                <a:chExt cx="1920725" cy="1773900"/>
              </a:xfrm>
            </p:grpSpPr>
            <p:sp>
              <p:nvSpPr>
                <p:cNvPr id="1207" name="Google Shape;1207;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 name="Google Shape;1209;p15"/>
              <p:cNvGrpSpPr/>
              <p:nvPr/>
            </p:nvGrpSpPr>
            <p:grpSpPr>
              <a:xfrm rot="-653423">
                <a:off x="6811784" y="3359554"/>
                <a:ext cx="941399" cy="770251"/>
                <a:chOff x="6229435" y="2802708"/>
                <a:chExt cx="1920725" cy="1773900"/>
              </a:xfrm>
            </p:grpSpPr>
            <p:sp>
              <p:nvSpPr>
                <p:cNvPr id="1210" name="Google Shape;1210;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2" name="Google Shape;1212;p15"/>
            <p:cNvGrpSpPr/>
            <p:nvPr/>
          </p:nvGrpSpPr>
          <p:grpSpPr>
            <a:xfrm>
              <a:off x="8509265" y="4673990"/>
              <a:ext cx="626599" cy="411825"/>
              <a:chOff x="5966878" y="3277554"/>
              <a:chExt cx="1850558" cy="1216258"/>
            </a:xfrm>
          </p:grpSpPr>
          <p:grpSp>
            <p:nvGrpSpPr>
              <p:cNvPr id="1213" name="Google Shape;1213;p15"/>
              <p:cNvGrpSpPr/>
              <p:nvPr/>
            </p:nvGrpSpPr>
            <p:grpSpPr>
              <a:xfrm rot="546636">
                <a:off x="6021962" y="3653951"/>
                <a:ext cx="941314" cy="770202"/>
                <a:chOff x="6229435" y="2802708"/>
                <a:chExt cx="1920725" cy="1773900"/>
              </a:xfrm>
            </p:grpSpPr>
            <p:sp>
              <p:nvSpPr>
                <p:cNvPr id="1214" name="Google Shape;1214;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15"/>
              <p:cNvGrpSpPr/>
              <p:nvPr/>
            </p:nvGrpSpPr>
            <p:grpSpPr>
              <a:xfrm rot="-653423">
                <a:off x="6811784" y="3359554"/>
                <a:ext cx="941399" cy="770251"/>
                <a:chOff x="6229435" y="2802708"/>
                <a:chExt cx="1920725" cy="1773900"/>
              </a:xfrm>
            </p:grpSpPr>
            <p:sp>
              <p:nvSpPr>
                <p:cNvPr id="1217" name="Google Shape;1217;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9" name="Google Shape;1219;p15"/>
            <p:cNvGrpSpPr/>
            <p:nvPr/>
          </p:nvGrpSpPr>
          <p:grpSpPr>
            <a:xfrm>
              <a:off x="73915" y="4673990"/>
              <a:ext cx="626599" cy="411825"/>
              <a:chOff x="5966878" y="3277554"/>
              <a:chExt cx="1850558" cy="1216258"/>
            </a:xfrm>
          </p:grpSpPr>
          <p:grpSp>
            <p:nvGrpSpPr>
              <p:cNvPr id="1220" name="Google Shape;1220;p15"/>
              <p:cNvGrpSpPr/>
              <p:nvPr/>
            </p:nvGrpSpPr>
            <p:grpSpPr>
              <a:xfrm rot="546636">
                <a:off x="6021962" y="3653951"/>
                <a:ext cx="941314" cy="770202"/>
                <a:chOff x="6229435" y="2802708"/>
                <a:chExt cx="1920725" cy="1773900"/>
              </a:xfrm>
            </p:grpSpPr>
            <p:sp>
              <p:nvSpPr>
                <p:cNvPr id="1221" name="Google Shape;1221;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 name="Google Shape;1223;p15"/>
              <p:cNvGrpSpPr/>
              <p:nvPr/>
            </p:nvGrpSpPr>
            <p:grpSpPr>
              <a:xfrm rot="-653423">
                <a:off x="6811784" y="3359554"/>
                <a:ext cx="941399" cy="770251"/>
                <a:chOff x="6229435" y="2802708"/>
                <a:chExt cx="1920725" cy="1773900"/>
              </a:xfrm>
            </p:grpSpPr>
            <p:sp>
              <p:nvSpPr>
                <p:cNvPr id="1224" name="Google Shape;1224;p15"/>
                <p:cNvSpPr/>
                <p:nvPr/>
              </p:nvSpPr>
              <p:spPr>
                <a:xfrm rot="-403398">
                  <a:off x="6321179" y="2871811"/>
                  <a:ext cx="1194112" cy="1635772"/>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5"/>
                <p:cNvSpPr/>
                <p:nvPr/>
              </p:nvSpPr>
              <p:spPr>
                <a:xfrm rot="436500">
                  <a:off x="6857304" y="2871714"/>
                  <a:ext cx="1194012" cy="1635888"/>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2"/>
              </a:buClr>
              <a:buSzPts val="3000"/>
              <a:buFont typeface="Kantumruy Pro Medium"/>
              <a:buNone/>
              <a:defRPr sz="3000">
                <a:solidFill>
                  <a:schemeClr val="lt2"/>
                </a:solidFill>
                <a:latin typeface="Kantumruy Pro Medium"/>
                <a:ea typeface="Kantumruy Pro Medium"/>
                <a:cs typeface="Kantumruy Pro Medium"/>
                <a:sym typeface="Kantumruy Pro Medium"/>
              </a:defRPr>
            </a:lvl1pPr>
            <a:lvl2pPr lvl="1"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2pPr>
            <a:lvl3pPr lvl="2"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3pPr>
            <a:lvl4pPr lvl="3"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4pPr>
            <a:lvl5pPr lvl="4"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5pPr>
            <a:lvl6pPr lvl="5"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6pPr>
            <a:lvl7pPr lvl="6"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7pPr>
            <a:lvl8pPr lvl="7"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8pPr>
            <a:lvl9pPr lvl="8" rtl="0">
              <a:spcBef>
                <a:spcPts val="0"/>
              </a:spcBef>
              <a:spcAft>
                <a:spcPts val="0"/>
              </a:spcAft>
              <a:buClr>
                <a:schemeClr val="dk1"/>
              </a:buClr>
              <a:buSzPts val="3500"/>
              <a:buFont typeface="Bebas Neue" panose="020B0606020202050201"/>
              <a:buNone/>
              <a:defRPr sz="3500">
                <a:solidFill>
                  <a:schemeClr val="dk1"/>
                </a:solidFill>
                <a:latin typeface="Bebas Neue" panose="020B0606020202050201"/>
                <a:ea typeface="Bebas Neue" panose="020B0606020202050201"/>
                <a:cs typeface="Bebas Neue" panose="020B0606020202050201"/>
                <a:sym typeface="Bebas Neue" panose="020B0606020202050201"/>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2"/>
              </a:buClr>
              <a:buSzPts val="1400"/>
              <a:buFont typeface="Albert Sans"/>
              <a:buChar char="●"/>
              <a:defRPr>
                <a:solidFill>
                  <a:schemeClr val="lt2"/>
                </a:solidFill>
                <a:latin typeface="Albert Sans"/>
                <a:ea typeface="Albert Sans"/>
                <a:cs typeface="Albert Sans"/>
                <a:sym typeface="Albert Sans"/>
              </a:defRPr>
            </a:lvl1pPr>
            <a:lvl2pPr marL="914400" lvl="1" indent="-317500">
              <a:lnSpc>
                <a:spcPct val="100000"/>
              </a:lnSpc>
              <a:spcBef>
                <a:spcPts val="0"/>
              </a:spcBef>
              <a:spcAft>
                <a:spcPts val="0"/>
              </a:spcAft>
              <a:buClr>
                <a:schemeClr val="lt2"/>
              </a:buClr>
              <a:buSzPts val="1400"/>
              <a:buFont typeface="Albert Sans"/>
              <a:buChar char="○"/>
              <a:defRPr>
                <a:solidFill>
                  <a:schemeClr val="lt2"/>
                </a:solidFill>
                <a:latin typeface="Albert Sans"/>
                <a:ea typeface="Albert Sans"/>
                <a:cs typeface="Albert Sans"/>
                <a:sym typeface="Albert Sans"/>
              </a:defRPr>
            </a:lvl2pPr>
            <a:lvl3pPr marL="1371600" lvl="2" indent="-317500">
              <a:lnSpc>
                <a:spcPct val="100000"/>
              </a:lnSpc>
              <a:spcBef>
                <a:spcPts val="0"/>
              </a:spcBef>
              <a:spcAft>
                <a:spcPts val="0"/>
              </a:spcAft>
              <a:buClr>
                <a:schemeClr val="lt2"/>
              </a:buClr>
              <a:buSzPts val="1400"/>
              <a:buFont typeface="Albert Sans"/>
              <a:buChar char="■"/>
              <a:defRPr>
                <a:solidFill>
                  <a:schemeClr val="lt2"/>
                </a:solidFill>
                <a:latin typeface="Albert Sans"/>
                <a:ea typeface="Albert Sans"/>
                <a:cs typeface="Albert Sans"/>
                <a:sym typeface="Albert Sans"/>
              </a:defRPr>
            </a:lvl3pPr>
            <a:lvl4pPr marL="1828800" lvl="3" indent="-317500">
              <a:lnSpc>
                <a:spcPct val="100000"/>
              </a:lnSpc>
              <a:spcBef>
                <a:spcPts val="0"/>
              </a:spcBef>
              <a:spcAft>
                <a:spcPts val="0"/>
              </a:spcAft>
              <a:buClr>
                <a:schemeClr val="lt2"/>
              </a:buClr>
              <a:buSzPts val="1400"/>
              <a:buFont typeface="Albert Sans"/>
              <a:buChar char="●"/>
              <a:defRPr>
                <a:solidFill>
                  <a:schemeClr val="lt2"/>
                </a:solidFill>
                <a:latin typeface="Albert Sans"/>
                <a:ea typeface="Albert Sans"/>
                <a:cs typeface="Albert Sans"/>
                <a:sym typeface="Albert Sans"/>
              </a:defRPr>
            </a:lvl4pPr>
            <a:lvl5pPr marL="2286000" lvl="4" indent="-317500">
              <a:lnSpc>
                <a:spcPct val="100000"/>
              </a:lnSpc>
              <a:spcBef>
                <a:spcPts val="0"/>
              </a:spcBef>
              <a:spcAft>
                <a:spcPts val="0"/>
              </a:spcAft>
              <a:buClr>
                <a:schemeClr val="lt2"/>
              </a:buClr>
              <a:buSzPts val="1400"/>
              <a:buFont typeface="Albert Sans"/>
              <a:buChar char="○"/>
              <a:defRPr>
                <a:solidFill>
                  <a:schemeClr val="lt2"/>
                </a:solidFill>
                <a:latin typeface="Albert Sans"/>
                <a:ea typeface="Albert Sans"/>
                <a:cs typeface="Albert Sans"/>
                <a:sym typeface="Albert Sans"/>
              </a:defRPr>
            </a:lvl5pPr>
            <a:lvl6pPr marL="2743200" lvl="5" indent="-317500">
              <a:lnSpc>
                <a:spcPct val="100000"/>
              </a:lnSpc>
              <a:spcBef>
                <a:spcPts val="0"/>
              </a:spcBef>
              <a:spcAft>
                <a:spcPts val="0"/>
              </a:spcAft>
              <a:buClr>
                <a:schemeClr val="lt2"/>
              </a:buClr>
              <a:buSzPts val="1400"/>
              <a:buFont typeface="Albert Sans"/>
              <a:buChar char="■"/>
              <a:defRPr>
                <a:solidFill>
                  <a:schemeClr val="lt2"/>
                </a:solidFill>
                <a:latin typeface="Albert Sans"/>
                <a:ea typeface="Albert Sans"/>
                <a:cs typeface="Albert Sans"/>
                <a:sym typeface="Albert Sans"/>
              </a:defRPr>
            </a:lvl6pPr>
            <a:lvl7pPr marL="3200400" lvl="6" indent="-317500">
              <a:lnSpc>
                <a:spcPct val="100000"/>
              </a:lnSpc>
              <a:spcBef>
                <a:spcPts val="0"/>
              </a:spcBef>
              <a:spcAft>
                <a:spcPts val="0"/>
              </a:spcAft>
              <a:buClr>
                <a:schemeClr val="lt2"/>
              </a:buClr>
              <a:buSzPts val="1400"/>
              <a:buFont typeface="Albert Sans"/>
              <a:buChar char="●"/>
              <a:defRPr>
                <a:solidFill>
                  <a:schemeClr val="lt2"/>
                </a:solidFill>
                <a:latin typeface="Albert Sans"/>
                <a:ea typeface="Albert Sans"/>
                <a:cs typeface="Albert Sans"/>
                <a:sym typeface="Albert Sans"/>
              </a:defRPr>
            </a:lvl7pPr>
            <a:lvl8pPr marL="3657600" lvl="7" indent="-317500">
              <a:lnSpc>
                <a:spcPct val="100000"/>
              </a:lnSpc>
              <a:spcBef>
                <a:spcPts val="0"/>
              </a:spcBef>
              <a:spcAft>
                <a:spcPts val="0"/>
              </a:spcAft>
              <a:buClr>
                <a:schemeClr val="lt2"/>
              </a:buClr>
              <a:buSzPts val="1400"/>
              <a:buFont typeface="Albert Sans"/>
              <a:buChar char="○"/>
              <a:defRPr>
                <a:solidFill>
                  <a:schemeClr val="lt2"/>
                </a:solidFill>
                <a:latin typeface="Albert Sans"/>
                <a:ea typeface="Albert Sans"/>
                <a:cs typeface="Albert Sans"/>
                <a:sym typeface="Albert Sans"/>
              </a:defRPr>
            </a:lvl8pPr>
            <a:lvl9pPr marL="4114800" lvl="8" indent="-317500">
              <a:lnSpc>
                <a:spcPct val="100000"/>
              </a:lnSpc>
              <a:spcBef>
                <a:spcPts val="0"/>
              </a:spcBef>
              <a:spcAft>
                <a:spcPts val="0"/>
              </a:spcAft>
              <a:buClr>
                <a:schemeClr val="lt2"/>
              </a:buClr>
              <a:buSzPts val="1400"/>
              <a:buFont typeface="Albert Sans"/>
              <a:buChar char="■"/>
              <a:defRPr>
                <a:solidFill>
                  <a:schemeClr val="lt2"/>
                </a:solidFill>
                <a:latin typeface="Albert Sans"/>
                <a:ea typeface="Albert Sans"/>
                <a:cs typeface="Albert Sans"/>
                <a:sym typeface="Albert Sans"/>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2" r:id="rId2"/>
    <p:sldLayoutId id="2147483653" r:id="rId3"/>
    <p:sldLayoutId id="2147483655" r:id="rId4"/>
    <p:sldLayoutId id="2147483656" r:id="rId5"/>
    <p:sldLayoutId id="2147483657" r:id="rId6"/>
    <p:sldLayoutId id="2147483659" r:id="rId7"/>
    <p:sldLayoutId id="2147483660" r:id="rId8"/>
    <p:sldLayoutId id="2147483662" r:id="rId9"/>
    <p:sldLayoutId id="2147483663" r:id="rId10"/>
    <p:sldLayoutId id="2147483664" r:id="rId11"/>
    <p:sldLayoutId id="2147483665" r:id="rId12"/>
    <p:sldLayoutId id="2147483666" r:id="rId13"/>
    <p:sldLayoutId id="2147483667" r:id="rId14"/>
    <p:sldLayoutId id="2147483668" r:id="rId15"/>
    <p:sldLayoutId id="2147483669" r:id="rId16"/>
    <p:sldLayoutId id="2147483670"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11.xml"/><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slide" Target="slide5.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slide" Target="slide10.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slide" Target="slide5.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slide" Target="slide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5.xml"/><Relationship Id="rId1" Type="http://schemas.openxmlformats.org/officeDocument/2006/relationships/slideLayout" Target="../slideLayouts/slideLayout10.xml"/><Relationship Id="rId5" Type="http://schemas.openxmlformats.org/officeDocument/2006/relationships/slide" Target="slide13.xml"/><Relationship Id="rId4" Type="http://schemas.openxmlformats.org/officeDocument/2006/relationships/slide" Target="slide1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28"/>
        <p:cNvGrpSpPr/>
        <p:nvPr/>
      </p:nvGrpSpPr>
      <p:grpSpPr>
        <a:xfrm>
          <a:off x="0" y="0"/>
          <a:ext cx="0" cy="0"/>
          <a:chOff x="0" y="0"/>
          <a:chExt cx="0" cy="0"/>
        </a:xfrm>
      </p:grpSpPr>
      <p:sp>
        <p:nvSpPr>
          <p:cNvPr id="1929" name="Google Shape;1929;p27"/>
          <p:cNvSpPr txBox="1">
            <a:spLocks noGrp="1"/>
          </p:cNvSpPr>
          <p:nvPr>
            <p:ph type="ctrTitle"/>
          </p:nvPr>
        </p:nvSpPr>
        <p:spPr>
          <a:xfrm>
            <a:off x="1496525" y="1151169"/>
            <a:ext cx="5266800" cy="2430681"/>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5600" b="0" dirty="0">
                <a:solidFill>
                  <a:schemeClr val="lt2"/>
                </a:solidFill>
                <a:latin typeface="Kantumruy Pro Light"/>
                <a:ea typeface="Kantumruy Pro Light"/>
                <a:cs typeface="Kantumruy Pro Light"/>
                <a:sym typeface="Kantumruy Pro Light"/>
              </a:rPr>
              <a:t>Wiki</a:t>
            </a:r>
            <a:r>
              <a:rPr lang="en-US" altLang="zh-CN" sz="5600" b="0" dirty="0">
                <a:solidFill>
                  <a:schemeClr val="lt2"/>
                </a:solidFill>
                <a:latin typeface="Kantumruy Pro Light"/>
                <a:ea typeface="Kantumruy Pro Light"/>
                <a:cs typeface="Kantumruy Pro Light"/>
                <a:sym typeface="Kantumruy Pro Light"/>
              </a:rPr>
              <a:t>-Sharing</a:t>
            </a:r>
            <a:br>
              <a:rPr lang="en-US" altLang="zh-CN" sz="5600" b="0" dirty="0">
                <a:solidFill>
                  <a:schemeClr val="lt2"/>
                </a:solidFill>
                <a:latin typeface="Kantumruy Pro Light"/>
                <a:ea typeface="Kantumruy Pro Light"/>
                <a:cs typeface="Kantumruy Pro Light"/>
                <a:sym typeface="Kantumruy Pro Light"/>
              </a:rPr>
            </a:br>
            <a:r>
              <a:rPr lang="en-US" altLang="zh-CN" sz="5600" b="0" dirty="0">
                <a:solidFill>
                  <a:schemeClr val="lt2"/>
                </a:solidFill>
                <a:latin typeface="Kantumruy Pro Light"/>
                <a:ea typeface="Kantumruy Pro Light"/>
                <a:cs typeface="Kantumruy Pro Light"/>
                <a:sym typeface="Kantumruy Pro Light"/>
              </a:rPr>
              <a:t>BIT-China-2021</a:t>
            </a:r>
            <a:br>
              <a:rPr lang="en-US" altLang="zh-CN" sz="5600" b="0" dirty="0">
                <a:solidFill>
                  <a:schemeClr val="lt2"/>
                </a:solidFill>
                <a:latin typeface="Kantumruy Pro Light"/>
                <a:ea typeface="Kantumruy Pro Light"/>
                <a:cs typeface="Kantumruy Pro Light"/>
                <a:sym typeface="Kantumruy Pro Light"/>
              </a:rPr>
            </a:br>
            <a:r>
              <a:rPr lang="en-US" altLang="zh-CN" sz="4000" b="0" dirty="0">
                <a:solidFill>
                  <a:schemeClr val="accent1"/>
                </a:solidFill>
                <a:latin typeface="Kantumruy Pro Light"/>
                <a:ea typeface="Kantumruy Pro Light"/>
                <a:cs typeface="Kantumruy Pro Light"/>
                <a:sym typeface="Kantumruy Pro Light"/>
              </a:rPr>
              <a:t>Gold</a:t>
            </a:r>
            <a:r>
              <a:rPr lang="zh-CN" altLang="en-US" sz="4000" b="0" dirty="0">
                <a:solidFill>
                  <a:schemeClr val="accent1"/>
                </a:solidFill>
                <a:latin typeface="Kantumruy Pro Light"/>
                <a:ea typeface="Kantumruy Pro Light"/>
                <a:cs typeface="Kantumruy Pro Light"/>
                <a:sym typeface="Kantumruy Pro Light"/>
              </a:rPr>
              <a:t> </a:t>
            </a:r>
            <a:r>
              <a:rPr lang="en-US" altLang="zh-CN" sz="4000" b="0" dirty="0">
                <a:solidFill>
                  <a:schemeClr val="accent1"/>
                </a:solidFill>
                <a:latin typeface="Kantumruy Pro Light"/>
                <a:ea typeface="Kantumruy Pro Light"/>
                <a:cs typeface="Kantumruy Pro Light"/>
                <a:sym typeface="Kantumruy Pro Light"/>
              </a:rPr>
              <a:t>Medal</a:t>
            </a:r>
            <a:endParaRPr sz="4000" b="0" dirty="0">
              <a:solidFill>
                <a:schemeClr val="lt2"/>
              </a:solidFill>
              <a:latin typeface="Kantumruy Pro Light"/>
              <a:ea typeface="Kantumruy Pro Light"/>
              <a:cs typeface="Kantumruy Pro Light"/>
              <a:sym typeface="Kantumruy Pro Light"/>
            </a:endParaRPr>
          </a:p>
        </p:txBody>
      </p:sp>
      <p:sp>
        <p:nvSpPr>
          <p:cNvPr id="1930" name="Google Shape;1930;p27"/>
          <p:cNvSpPr txBox="1">
            <a:spLocks noGrp="1"/>
          </p:cNvSpPr>
          <p:nvPr>
            <p:ph type="subTitle" idx="1"/>
          </p:nvPr>
        </p:nvSpPr>
        <p:spPr>
          <a:xfrm>
            <a:off x="1494400" y="3706245"/>
            <a:ext cx="5266800" cy="36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dirty="0" err="1">
                <a:latin typeface="FangSong" panose="02010609060101010101" pitchFamily="49" charset="-122"/>
                <a:ea typeface="FangSong" panose="02010609060101010101" pitchFamily="49" charset="-122"/>
              </a:rPr>
              <a:t>味道检测官与它的独家调味料</a:t>
            </a:r>
            <a:endParaRPr lang="en-GB" b="1" dirty="0">
              <a:latin typeface="FangSong" panose="02010609060101010101" pitchFamily="49" charset="-122"/>
              <a:ea typeface="FangSong" panose="02010609060101010101" pitchFamily="49" charset="-122"/>
            </a:endParaRPr>
          </a:p>
        </p:txBody>
      </p:sp>
      <p:cxnSp>
        <p:nvCxnSpPr>
          <p:cNvPr id="1932" name="Google Shape;1932;p27"/>
          <p:cNvCxnSpPr/>
          <p:nvPr/>
        </p:nvCxnSpPr>
        <p:spPr>
          <a:xfrm>
            <a:off x="1625049" y="3605447"/>
            <a:ext cx="4572900" cy="0"/>
          </a:xfrm>
          <a:prstGeom prst="straightConnector1">
            <a:avLst/>
          </a:prstGeom>
          <a:noFill/>
          <a:ln w="28575" cap="flat" cmpd="sng">
            <a:solidFill>
              <a:schemeClr val="lt2"/>
            </a:solidFill>
            <a:prstDash val="solid"/>
            <a:round/>
            <a:headEnd type="none" w="med" len="med"/>
            <a:tailEnd type="none" w="med" len="med"/>
          </a:ln>
        </p:spPr>
      </p:cxnSp>
      <p:pic>
        <p:nvPicPr>
          <p:cNvPr id="5" name="图片 4">
            <a:extLst>
              <a:ext uri="{FF2B5EF4-FFF2-40B4-BE49-F238E27FC236}">
                <a16:creationId xmlns:a16="http://schemas.microsoft.com/office/drawing/2014/main" id="{DA14FE9F-5E8D-C5B9-3ECD-289BDAA9D5C5}"/>
              </a:ext>
            </a:extLst>
          </p:cNvPr>
          <p:cNvPicPr>
            <a:picLocks noChangeAspect="1"/>
          </p:cNvPicPr>
          <p:nvPr/>
        </p:nvPicPr>
        <p:blipFill>
          <a:blip r:embed="rId3"/>
          <a:stretch>
            <a:fillRect/>
          </a:stretch>
        </p:blipFill>
        <p:spPr>
          <a:xfrm>
            <a:off x="6847543" y="1041991"/>
            <a:ext cx="1140694" cy="98355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97"/>
        <p:cNvGrpSpPr/>
        <p:nvPr/>
      </p:nvGrpSpPr>
      <p:grpSpPr>
        <a:xfrm>
          <a:off x="0" y="0"/>
          <a:ext cx="0" cy="0"/>
          <a:chOff x="0" y="0"/>
          <a:chExt cx="0" cy="0"/>
        </a:xfrm>
      </p:grpSpPr>
      <p:sp>
        <p:nvSpPr>
          <p:cNvPr id="5" name="Google Shape;2000;p33">
            <a:extLst>
              <a:ext uri="{FF2B5EF4-FFF2-40B4-BE49-F238E27FC236}">
                <a16:creationId xmlns:a16="http://schemas.microsoft.com/office/drawing/2014/main" id="{3AA7BED4-C232-3896-0B34-B4DD0FDAF815}"/>
              </a:ext>
            </a:extLst>
          </p:cNvPr>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r>
              <a:rPr lang="en-US" altLang="zh-CN" dirty="0"/>
              <a:t>Tips</a:t>
            </a:r>
            <a:r>
              <a:rPr lang="zh-CN" altLang="en-US" dirty="0"/>
              <a:t> </a:t>
            </a:r>
            <a:r>
              <a:rPr lang="en-US" altLang="zh-CN" dirty="0"/>
              <a:t>for</a:t>
            </a:r>
            <a:r>
              <a:rPr lang="zh-CN" altLang="en-US" dirty="0"/>
              <a:t> </a:t>
            </a:r>
            <a:r>
              <a:rPr lang="en-US" altLang="zh-CN" dirty="0"/>
              <a:t>constructing</a:t>
            </a:r>
            <a:r>
              <a:rPr lang="zh-CN" altLang="en-US" dirty="0"/>
              <a:t> </a:t>
            </a:r>
            <a:r>
              <a:rPr lang="en-US" altLang="zh-CN" dirty="0"/>
              <a:t>of plasmids</a:t>
            </a:r>
            <a:br>
              <a:rPr lang="en-US" altLang="zh-CN" dirty="0"/>
            </a:br>
            <a:br>
              <a:rPr lang="en-US" altLang="zh-CN" dirty="0"/>
            </a:br>
            <a:r>
              <a:rPr lang="en-US" altLang="zh-CN" sz="1800" dirty="0">
                <a:solidFill>
                  <a:schemeClr val="accent3">
                    <a:lumMod val="10000"/>
                  </a:schemeClr>
                </a:solidFill>
              </a:rPr>
              <a:t>1.</a:t>
            </a:r>
            <a:r>
              <a:rPr lang="zh-CN" altLang="en-US" sz="1800" dirty="0">
                <a:solidFill>
                  <a:schemeClr val="accent3">
                    <a:lumMod val="10000"/>
                  </a:schemeClr>
                </a:solidFill>
                <a:latin typeface="FangSong" panose="02010609060101010101" pitchFamily="49" charset="-122"/>
                <a:ea typeface="FangSong" panose="02010609060101010101" pitchFamily="49" charset="-122"/>
              </a:rPr>
              <a:t>从</a:t>
            </a:r>
            <a:r>
              <a:rPr lang="en-US" altLang="zh-CN" sz="1800" dirty="0">
                <a:solidFill>
                  <a:schemeClr val="accent3">
                    <a:lumMod val="10000"/>
                  </a:schemeClr>
                </a:solidFill>
              </a:rPr>
              <a:t>NCBI</a:t>
            </a:r>
            <a:r>
              <a:rPr lang="en-US" altLang="zh-CN" sz="1800" baseline="30000" dirty="0">
                <a:solidFill>
                  <a:schemeClr val="accent3">
                    <a:lumMod val="10000"/>
                  </a:schemeClr>
                </a:solidFill>
              </a:rPr>
              <a:t>1</a:t>
            </a:r>
            <a:r>
              <a:rPr lang="zh-CN" altLang="en-US" sz="1800" dirty="0">
                <a:solidFill>
                  <a:schemeClr val="accent3">
                    <a:lumMod val="10000"/>
                  </a:schemeClr>
                </a:solidFill>
                <a:latin typeface="FangSong" panose="02010609060101010101" pitchFamily="49" charset="-122"/>
                <a:ea typeface="FangSong" panose="02010609060101010101" pitchFamily="49" charset="-122"/>
              </a:rPr>
              <a:t>获得所需受体的基因序列</a:t>
            </a:r>
            <a:br>
              <a:rPr lang="en-US" altLang="zh-CN" sz="1800" dirty="0">
                <a:solidFill>
                  <a:schemeClr val="accent3">
                    <a:lumMod val="10000"/>
                  </a:schemeClr>
                </a:solidFill>
              </a:rPr>
            </a:br>
            <a:br>
              <a:rPr lang="en-US" altLang="zh-CN" sz="1800" dirty="0">
                <a:solidFill>
                  <a:schemeClr val="accent3">
                    <a:lumMod val="10000"/>
                  </a:schemeClr>
                </a:solidFill>
              </a:rPr>
            </a:br>
            <a:r>
              <a:rPr lang="en-US" altLang="zh-CN" sz="1800" dirty="0">
                <a:solidFill>
                  <a:schemeClr val="accent3">
                    <a:lumMod val="10000"/>
                  </a:schemeClr>
                </a:solidFill>
              </a:rPr>
              <a:t>2.</a:t>
            </a:r>
            <a:r>
              <a:rPr lang="zh-CN" altLang="en-US" sz="1800" dirty="0">
                <a:solidFill>
                  <a:schemeClr val="accent3">
                    <a:lumMod val="10000"/>
                  </a:schemeClr>
                </a:solidFill>
                <a:latin typeface="FangSong" panose="02010609060101010101" pitchFamily="49" charset="-122"/>
                <a:ea typeface="FangSong" panose="02010609060101010101" pitchFamily="49" charset="-122"/>
              </a:rPr>
              <a:t>使用</a:t>
            </a:r>
            <a:r>
              <a:rPr lang="en-US" altLang="zh-CN" sz="1800" dirty="0">
                <a:solidFill>
                  <a:schemeClr val="accent3">
                    <a:lumMod val="10000"/>
                  </a:schemeClr>
                </a:solidFill>
              </a:rPr>
              <a:t>Snap</a:t>
            </a:r>
            <a:r>
              <a:rPr lang="zh-CN" altLang="en-US" sz="1800" dirty="0">
                <a:solidFill>
                  <a:schemeClr val="accent3">
                    <a:lumMod val="10000"/>
                  </a:schemeClr>
                </a:solidFill>
              </a:rPr>
              <a:t> </a:t>
            </a:r>
            <a:r>
              <a:rPr lang="en-US" altLang="zh-CN" sz="1800" dirty="0">
                <a:solidFill>
                  <a:schemeClr val="accent3">
                    <a:lumMod val="10000"/>
                  </a:schemeClr>
                </a:solidFill>
              </a:rPr>
              <a:t>Gene</a:t>
            </a:r>
            <a:r>
              <a:rPr lang="en-US" altLang="zh-CN" sz="1800" baseline="30000" dirty="0">
                <a:solidFill>
                  <a:schemeClr val="accent3">
                    <a:lumMod val="10000"/>
                  </a:schemeClr>
                </a:solidFill>
              </a:rPr>
              <a:t>2</a:t>
            </a:r>
            <a:r>
              <a:rPr lang="zh-CN" altLang="en-US" sz="1800" dirty="0">
                <a:solidFill>
                  <a:schemeClr val="accent3">
                    <a:lumMod val="10000"/>
                  </a:schemeClr>
                </a:solidFill>
                <a:latin typeface="FangSong" panose="02010609060101010101" pitchFamily="49" charset="-122"/>
                <a:ea typeface="FangSong" panose="02010609060101010101" pitchFamily="49" charset="-122"/>
              </a:rPr>
              <a:t>进行序列优化</a:t>
            </a:r>
            <a:r>
              <a:rPr lang="en-US" altLang="zh-CN" sz="1800" dirty="0">
                <a:solidFill>
                  <a:schemeClr val="accent3">
                    <a:lumMod val="10000"/>
                  </a:schemeClr>
                </a:solidFill>
                <a:latin typeface="FangSong" panose="02010609060101010101" pitchFamily="49" charset="-122"/>
                <a:ea typeface="FangSong" panose="02010609060101010101" pitchFamily="49" charset="-122"/>
              </a:rPr>
              <a:t>-</a:t>
            </a:r>
            <a:r>
              <a:rPr lang="zh-CN" altLang="en-US" sz="1800" dirty="0">
                <a:solidFill>
                  <a:schemeClr val="accent3">
                    <a:lumMod val="10000"/>
                  </a:schemeClr>
                </a:solidFill>
                <a:latin typeface="FangSong" panose="02010609060101010101" pitchFamily="49" charset="-122"/>
                <a:ea typeface="FangSong" panose="02010609060101010101" pitchFamily="49" charset="-122"/>
              </a:rPr>
              <a:t>这里的序列优化修饰主要是指修饰异源受体的信号肽（即添加</a:t>
            </a:r>
            <a:r>
              <a:rPr lang="en-US" altLang="zh-CN" sz="1800" dirty="0">
                <a:solidFill>
                  <a:schemeClr val="accent4"/>
                </a:solidFill>
              </a:rPr>
              <a:t>Ste2</a:t>
            </a:r>
            <a:r>
              <a:rPr lang="zh-CN" altLang="en-US" sz="1800" dirty="0">
                <a:solidFill>
                  <a:schemeClr val="accent3">
                    <a:lumMod val="10000"/>
                  </a:schemeClr>
                </a:solidFill>
                <a:latin typeface="FangSong" panose="02010609060101010101" pitchFamily="49" charset="-122"/>
                <a:ea typeface="FangSong" panose="02010609060101010101" pitchFamily="49" charset="-122"/>
              </a:rPr>
              <a:t>的信号序列），帮助其在细胞膜上的定位。</a:t>
            </a:r>
            <a:br>
              <a:rPr lang="en-US" altLang="zh-CN" sz="1800" dirty="0">
                <a:solidFill>
                  <a:schemeClr val="accent3">
                    <a:lumMod val="10000"/>
                  </a:schemeClr>
                </a:solidFill>
                <a:latin typeface="FangSong" panose="02010609060101010101" pitchFamily="49" charset="-122"/>
                <a:ea typeface="FangSong" panose="02010609060101010101" pitchFamily="49" charset="-122"/>
              </a:rPr>
            </a:br>
            <a:br>
              <a:rPr lang="en-US" altLang="zh-CN" sz="1800" dirty="0">
                <a:solidFill>
                  <a:schemeClr val="accent3">
                    <a:lumMod val="10000"/>
                  </a:schemeClr>
                </a:solidFill>
                <a:latin typeface="FangSong" panose="02010609060101010101" pitchFamily="49" charset="-122"/>
                <a:ea typeface="FangSong" panose="02010609060101010101" pitchFamily="49" charset="-122"/>
              </a:rPr>
            </a:br>
            <a:r>
              <a:rPr lang="en-US" altLang="zh-CN" sz="1800" dirty="0">
                <a:solidFill>
                  <a:schemeClr val="accent3">
                    <a:lumMod val="10000"/>
                  </a:schemeClr>
                </a:solidFill>
              </a:rPr>
              <a:t>3.</a:t>
            </a:r>
            <a:r>
              <a:rPr lang="zh-CN" altLang="en-US" sz="1800" dirty="0">
                <a:solidFill>
                  <a:schemeClr val="accent3">
                    <a:lumMod val="10000"/>
                  </a:schemeClr>
                </a:solidFill>
                <a:latin typeface="FangSong" panose="02010609060101010101" pitchFamily="49" charset="-122"/>
                <a:ea typeface="FangSong" panose="02010609060101010101" pitchFamily="49" charset="-122"/>
              </a:rPr>
              <a:t>密码子优化的基因合成被委托给了</a:t>
            </a:r>
            <a:r>
              <a:rPr lang="en-US" altLang="zh-CN" sz="1800" dirty="0" err="1">
                <a:solidFill>
                  <a:schemeClr val="accent3">
                    <a:lumMod val="10000"/>
                  </a:schemeClr>
                </a:solidFill>
              </a:rPr>
              <a:t>Genewiz</a:t>
            </a:r>
            <a:r>
              <a:rPr lang="zh-CN" altLang="en-US" sz="1800" dirty="0">
                <a:solidFill>
                  <a:schemeClr val="accent3">
                    <a:lumMod val="10000"/>
                  </a:schemeClr>
                </a:solidFill>
                <a:latin typeface="FangSong" panose="02010609060101010101" pitchFamily="49" charset="-122"/>
                <a:ea typeface="FangSong" panose="02010609060101010101" pitchFamily="49" charset="-122"/>
              </a:rPr>
              <a:t>公司。</a:t>
            </a:r>
            <a:br>
              <a:rPr lang="en-US" altLang="zh-CN" sz="1800" dirty="0">
                <a:solidFill>
                  <a:schemeClr val="accent3">
                    <a:lumMod val="10000"/>
                  </a:schemeClr>
                </a:solidFill>
                <a:latin typeface="FangSong" panose="02010609060101010101" pitchFamily="49" charset="-122"/>
                <a:ea typeface="FangSong" panose="02010609060101010101" pitchFamily="49" charset="-122"/>
              </a:rPr>
            </a:br>
            <a:br>
              <a:rPr lang="en-US" altLang="zh-CN" sz="1800" dirty="0">
                <a:solidFill>
                  <a:schemeClr val="accent3">
                    <a:lumMod val="10000"/>
                  </a:schemeClr>
                </a:solidFill>
                <a:latin typeface="FangSong" panose="02010609060101010101" pitchFamily="49" charset="-122"/>
                <a:ea typeface="FangSong" panose="02010609060101010101" pitchFamily="49" charset="-122"/>
              </a:rPr>
            </a:br>
            <a:r>
              <a:rPr lang="en-US" altLang="zh-CN" sz="1800" dirty="0">
                <a:solidFill>
                  <a:schemeClr val="accent3">
                    <a:lumMod val="10000"/>
                  </a:schemeClr>
                </a:solidFill>
              </a:rPr>
              <a:t>4.</a:t>
            </a:r>
            <a:r>
              <a:rPr lang="zh-CN" altLang="en-US" sz="1800" dirty="0">
                <a:solidFill>
                  <a:schemeClr val="accent3">
                    <a:lumMod val="10000"/>
                  </a:schemeClr>
                </a:solidFill>
              </a:rPr>
              <a:t> </a:t>
            </a:r>
            <a:r>
              <a:rPr lang="zh-CN" altLang="en-US" sz="1800" dirty="0">
                <a:solidFill>
                  <a:schemeClr val="accent3">
                    <a:lumMod val="10000"/>
                  </a:schemeClr>
                </a:solidFill>
                <a:latin typeface="FangSong" panose="02010609060101010101" pitchFamily="49" charset="-122"/>
                <a:ea typeface="FangSong" panose="02010609060101010101" pitchFamily="49" charset="-122"/>
              </a:rPr>
              <a:t>在受体蛋白之后连接荧光蛋白</a:t>
            </a:r>
            <a:r>
              <a:rPr lang="en-US" altLang="zh-CN" sz="1800" baseline="30000" dirty="0">
                <a:solidFill>
                  <a:schemeClr val="accent3">
                    <a:lumMod val="10000"/>
                  </a:schemeClr>
                </a:solidFill>
              </a:rPr>
              <a:t>3</a:t>
            </a:r>
            <a:r>
              <a:rPr lang="zh-CN" altLang="en-US" sz="1800" dirty="0">
                <a:solidFill>
                  <a:schemeClr val="accent3">
                    <a:lumMod val="10000"/>
                  </a:schemeClr>
                </a:solidFill>
                <a:latin typeface="FangSong" panose="02010609060101010101" pitchFamily="49" charset="-122"/>
                <a:ea typeface="FangSong" panose="02010609060101010101" pitchFamily="49" charset="-122"/>
              </a:rPr>
              <a:t>，以便通过荧光显微镜观察受体是否位于膜上。</a:t>
            </a:r>
            <a:br>
              <a:rPr lang="en-US" altLang="zh-CN" sz="1800" dirty="0">
                <a:solidFill>
                  <a:schemeClr val="accent3">
                    <a:lumMod val="10000"/>
                  </a:schemeClr>
                </a:solidFill>
                <a:latin typeface="FangSong" panose="02010609060101010101" pitchFamily="49" charset="-122"/>
                <a:ea typeface="FangSong" panose="02010609060101010101" pitchFamily="49" charset="-122"/>
              </a:rPr>
            </a:br>
            <a:br>
              <a:rPr lang="en-US" altLang="zh-CN" sz="1800" dirty="0">
                <a:solidFill>
                  <a:schemeClr val="accent3">
                    <a:lumMod val="10000"/>
                  </a:schemeClr>
                </a:solidFill>
                <a:latin typeface="FangSong" panose="02010609060101010101" pitchFamily="49" charset="-122"/>
                <a:ea typeface="FangSong" panose="02010609060101010101" pitchFamily="49" charset="-122"/>
              </a:rPr>
            </a:br>
            <a:r>
              <a:rPr lang="en-US" altLang="zh-CN" sz="1800" dirty="0">
                <a:solidFill>
                  <a:schemeClr val="accent3">
                    <a:lumMod val="10000"/>
                  </a:schemeClr>
                </a:solidFill>
              </a:rPr>
              <a:t>5.</a:t>
            </a:r>
            <a:r>
              <a:rPr lang="zh-CN" altLang="en-US" sz="1800" dirty="0">
                <a:solidFill>
                  <a:schemeClr val="accent3">
                    <a:lumMod val="10000"/>
                  </a:schemeClr>
                </a:solidFill>
                <a:latin typeface="FangSong" panose="02010609060101010101" pitchFamily="49" charset="-122"/>
                <a:ea typeface="FangSong" panose="02010609060101010101" pitchFamily="49" charset="-122"/>
              </a:rPr>
              <a:t>将不同的</a:t>
            </a:r>
            <a:r>
              <a:rPr lang="zh-CN" altLang="en-US" sz="1800" dirty="0">
                <a:solidFill>
                  <a:schemeClr val="accent4"/>
                </a:solidFill>
                <a:latin typeface="FangSong" panose="02010609060101010101" pitchFamily="49" charset="-122"/>
                <a:ea typeface="FangSong" panose="02010609060101010101" pitchFamily="49" charset="-122"/>
                <a:hlinkClick r:id="rId3" action="ppaction://hlinksldjump"/>
              </a:rPr>
              <a:t>诱导启动子</a:t>
            </a:r>
            <a:r>
              <a:rPr lang="en-US" altLang="zh-CN" sz="1800" baseline="30000" dirty="0">
                <a:solidFill>
                  <a:schemeClr val="accent4"/>
                </a:solidFill>
              </a:rPr>
              <a:t>4</a:t>
            </a:r>
            <a:r>
              <a:rPr lang="zh-CN" altLang="en-US" sz="1800" dirty="0">
                <a:solidFill>
                  <a:schemeClr val="accent3">
                    <a:lumMod val="10000"/>
                  </a:schemeClr>
                </a:solidFill>
                <a:latin typeface="FangSong" panose="02010609060101010101" pitchFamily="49" charset="-122"/>
                <a:ea typeface="FangSong" panose="02010609060101010101" pitchFamily="49" charset="-122"/>
              </a:rPr>
              <a:t>添加到表达味觉受体的质粒中。</a:t>
            </a:r>
            <a:endParaRPr lang="en-GB" sz="1800" b="1" dirty="0">
              <a:solidFill>
                <a:schemeClr val="accent3">
                  <a:lumMod val="10000"/>
                </a:schemeClr>
              </a:solidFill>
              <a:latin typeface="FangSong" panose="02010609060101010101" pitchFamily="49" charset="-122"/>
              <a:ea typeface="FangSong" panose="02010609060101010101" pitchFamily="49" charset="-122"/>
            </a:endParaRPr>
          </a:p>
        </p:txBody>
      </p:sp>
      <p:sp>
        <p:nvSpPr>
          <p:cNvPr id="6" name="文本框 5">
            <a:extLst>
              <a:ext uri="{FF2B5EF4-FFF2-40B4-BE49-F238E27FC236}">
                <a16:creationId xmlns:a16="http://schemas.microsoft.com/office/drawing/2014/main" id="{333E7114-340D-B9A0-E600-B1F0F5EA753E}"/>
              </a:ext>
            </a:extLst>
          </p:cNvPr>
          <p:cNvSpPr txBox="1"/>
          <p:nvPr/>
        </p:nvSpPr>
        <p:spPr>
          <a:xfrm>
            <a:off x="8345214" y="4296223"/>
            <a:ext cx="798786" cy="307777"/>
          </a:xfrm>
          <a:prstGeom prst="rect">
            <a:avLst/>
          </a:prstGeom>
          <a:noFill/>
        </p:spPr>
        <p:txBody>
          <a:bodyPr wrap="square" rtlCol="0">
            <a:spAutoFit/>
          </a:bodyPr>
          <a:lstStyle/>
          <a:p>
            <a:r>
              <a:rPr kumimoji="1" lang="en-US" altLang="zh-CN" dirty="0">
                <a:hlinkClick r:id="rId4" action="ppaction://hlinksldjump"/>
              </a:rPr>
              <a:t>BACK</a:t>
            </a:r>
            <a:endParaRPr kumimoji="1" lang="zh-CN" altLang="en-US" dirty="0"/>
          </a:p>
        </p:txBody>
      </p:sp>
    </p:spTree>
    <p:extLst>
      <p:ext uri="{BB962C8B-B14F-4D97-AF65-F5344CB8AC3E}">
        <p14:creationId xmlns:p14="http://schemas.microsoft.com/office/powerpoint/2010/main" val="22982388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50"/>
        <p:cNvGrpSpPr/>
        <p:nvPr/>
      </p:nvGrpSpPr>
      <p:grpSpPr>
        <a:xfrm>
          <a:off x="0" y="0"/>
          <a:ext cx="0" cy="0"/>
          <a:chOff x="0" y="0"/>
          <a:chExt cx="0" cy="0"/>
        </a:xfrm>
      </p:grpSpPr>
      <p:sp>
        <p:nvSpPr>
          <p:cNvPr id="2051" name="Google Shape;2051;p35"/>
          <p:cNvSpPr txBox="1">
            <a:spLocks noGrp="1"/>
          </p:cNvSpPr>
          <p:nvPr>
            <p:ph type="title"/>
          </p:nvPr>
        </p:nvSpPr>
        <p:spPr>
          <a:xfrm>
            <a:off x="236525" y="56052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Inducible</a:t>
            </a:r>
            <a:r>
              <a:rPr lang="zh-CN" altLang="en-US" dirty="0"/>
              <a:t> </a:t>
            </a:r>
            <a:r>
              <a:rPr lang="en-US" altLang="zh-CN" dirty="0"/>
              <a:t>promoters</a:t>
            </a:r>
            <a:r>
              <a:rPr lang="zh-CN" altLang="en-US" dirty="0"/>
              <a:t>      </a:t>
            </a:r>
            <a:r>
              <a:rPr lang="en-US" altLang="zh-CN" dirty="0"/>
              <a:t>Plasmids</a:t>
            </a:r>
            <a:endParaRPr lang="en-GB" dirty="0"/>
          </a:p>
        </p:txBody>
      </p:sp>
      <p:pic>
        <p:nvPicPr>
          <p:cNvPr id="27" name="图片 26" descr="图示&#10;&#10;描述已自动生成">
            <a:extLst>
              <a:ext uri="{FF2B5EF4-FFF2-40B4-BE49-F238E27FC236}">
                <a16:creationId xmlns:a16="http://schemas.microsoft.com/office/drawing/2014/main" id="{01A77C42-2A5C-EC05-FAD4-35E065E6E7E9}"/>
              </a:ext>
            </a:extLst>
          </p:cNvPr>
          <p:cNvPicPr>
            <a:picLocks noChangeAspect="1"/>
          </p:cNvPicPr>
          <p:nvPr/>
        </p:nvPicPr>
        <p:blipFill>
          <a:blip r:embed="rId3"/>
          <a:stretch>
            <a:fillRect/>
          </a:stretch>
        </p:blipFill>
        <p:spPr>
          <a:xfrm>
            <a:off x="134222" y="1137509"/>
            <a:ext cx="4202999" cy="3324302"/>
          </a:xfrm>
          <a:prstGeom prst="rect">
            <a:avLst/>
          </a:prstGeom>
        </p:spPr>
      </p:pic>
      <p:sp>
        <p:nvSpPr>
          <p:cNvPr id="29" name="文本框 28">
            <a:extLst>
              <a:ext uri="{FF2B5EF4-FFF2-40B4-BE49-F238E27FC236}">
                <a16:creationId xmlns:a16="http://schemas.microsoft.com/office/drawing/2014/main" id="{41A1CE76-A1AD-AE22-9574-72C1A6224E21}"/>
              </a:ext>
            </a:extLst>
          </p:cNvPr>
          <p:cNvSpPr txBox="1"/>
          <p:nvPr/>
        </p:nvSpPr>
        <p:spPr>
          <a:xfrm>
            <a:off x="4627418" y="3176043"/>
            <a:ext cx="4708634" cy="830997"/>
          </a:xfrm>
          <a:prstGeom prst="rect">
            <a:avLst/>
          </a:prstGeom>
          <a:noFill/>
        </p:spPr>
        <p:txBody>
          <a:bodyPr wrap="square">
            <a:spAutoFit/>
          </a:bodyPr>
          <a:lstStyle/>
          <a:p>
            <a:pPr marL="285750" indent="-285750">
              <a:buFont typeface="Arial" panose="020B0604020202020204" pitchFamily="34" charset="0"/>
              <a:buChar char="•"/>
            </a:pPr>
            <a:r>
              <a:rPr lang="zh-CN" altLang="en-US" sz="1600" b="0" i="0" dirty="0">
                <a:solidFill>
                  <a:schemeClr val="accent3">
                    <a:lumMod val="10000"/>
                  </a:schemeClr>
                </a:solidFill>
                <a:effectLst/>
                <a:latin typeface="FangSong" panose="02010609060101010101" pitchFamily="49" charset="-122"/>
                <a:ea typeface="FangSong" panose="02010609060101010101" pitchFamily="49" charset="-122"/>
              </a:rPr>
              <a:t>修饰</a:t>
            </a:r>
            <a:r>
              <a:rPr lang="en-US" altLang="zh-CN" sz="1600" b="0" i="0" dirty="0">
                <a:solidFill>
                  <a:schemeClr val="accent3">
                    <a:lumMod val="10000"/>
                  </a:schemeClr>
                </a:solidFill>
                <a:effectLst/>
                <a:latin typeface="FangSong" panose="02010609060101010101" pitchFamily="49" charset="-122"/>
                <a:ea typeface="FangSong" panose="02010609060101010101" pitchFamily="49" charset="-122"/>
              </a:rPr>
              <a:t>P</a:t>
            </a:r>
            <a:r>
              <a:rPr lang="en" altLang="zh-CN" sz="1600" b="0" i="0" baseline="-25000" dirty="0">
                <a:solidFill>
                  <a:schemeClr val="accent3">
                    <a:lumMod val="10000"/>
                  </a:schemeClr>
                </a:solidFill>
                <a:effectLst/>
                <a:latin typeface="FangSong" panose="02010609060101010101" pitchFamily="49" charset="-122"/>
                <a:ea typeface="FangSong" panose="02010609060101010101" pitchFamily="49" charset="-122"/>
              </a:rPr>
              <a:t>Gal</a:t>
            </a:r>
            <a:r>
              <a:rPr lang="zh-CN" altLang="en-US" sz="1600" b="0" i="0" dirty="0">
                <a:solidFill>
                  <a:schemeClr val="accent3">
                    <a:lumMod val="10000"/>
                  </a:schemeClr>
                </a:solidFill>
                <a:effectLst/>
                <a:latin typeface="FangSong" panose="02010609060101010101" pitchFamily="49" charset="-122"/>
                <a:ea typeface="FangSong" panose="02010609060101010101" pitchFamily="49" charset="-122"/>
              </a:rPr>
              <a:t>由雌二醇诱导，</a:t>
            </a:r>
            <a:r>
              <a:rPr lang="en-US" altLang="zh-CN" sz="1600" b="0" i="0" dirty="0" err="1">
                <a:solidFill>
                  <a:schemeClr val="accent3">
                    <a:lumMod val="10000"/>
                  </a:schemeClr>
                </a:solidFill>
                <a:effectLst/>
                <a:latin typeface="FangSong" panose="02010609060101010101" pitchFamily="49" charset="-122"/>
                <a:ea typeface="FangSong" panose="02010609060101010101" pitchFamily="49" charset="-122"/>
              </a:rPr>
              <a:t>mRFP</a:t>
            </a:r>
            <a:r>
              <a:rPr lang="en-US" altLang="zh-CN" sz="1600" b="0" i="0" dirty="0">
                <a:solidFill>
                  <a:schemeClr val="accent3">
                    <a:lumMod val="10000"/>
                  </a:schemeClr>
                </a:solidFill>
                <a:effectLst/>
                <a:latin typeface="FangSong" panose="02010609060101010101" pitchFamily="49" charset="-122"/>
                <a:ea typeface="FangSong" panose="02010609060101010101" pitchFamily="49" charset="-122"/>
              </a:rPr>
              <a:t>-red</a:t>
            </a:r>
          </a:p>
          <a:p>
            <a:pPr marL="285750" indent="-285750">
              <a:buFont typeface="Arial" panose="020B0604020202020204" pitchFamily="34" charset="0"/>
              <a:buChar char="•"/>
            </a:pPr>
            <a:r>
              <a:rPr lang="en" altLang="zh-CN" sz="1600" b="0" i="0" dirty="0">
                <a:solidFill>
                  <a:schemeClr val="accent3">
                    <a:lumMod val="10000"/>
                  </a:schemeClr>
                </a:solidFill>
                <a:effectLst/>
                <a:latin typeface="FangSong" panose="02010609060101010101" pitchFamily="49" charset="-122"/>
                <a:ea typeface="FangSong" panose="02010609060101010101" pitchFamily="49" charset="-122"/>
              </a:rPr>
              <a:t>P</a:t>
            </a:r>
            <a:r>
              <a:rPr lang="en" altLang="zh-CN" sz="1600" b="0" i="0" baseline="-25000" dirty="0">
                <a:solidFill>
                  <a:schemeClr val="accent3">
                    <a:lumMod val="10000"/>
                  </a:schemeClr>
                </a:solidFill>
                <a:effectLst/>
                <a:latin typeface="FangSong" panose="02010609060101010101" pitchFamily="49" charset="-122"/>
                <a:ea typeface="FangSong" panose="02010609060101010101" pitchFamily="49" charset="-122"/>
              </a:rPr>
              <a:t>ADH7</a:t>
            </a:r>
            <a:r>
              <a:rPr lang="zh-CN" altLang="en-US" sz="1600" b="0" i="0" dirty="0">
                <a:solidFill>
                  <a:schemeClr val="accent3">
                    <a:lumMod val="10000"/>
                  </a:schemeClr>
                </a:solidFill>
                <a:effectLst/>
                <a:latin typeface="FangSong" panose="02010609060101010101" pitchFamily="49" charset="-122"/>
                <a:ea typeface="FangSong" panose="02010609060101010101" pitchFamily="49" charset="-122"/>
              </a:rPr>
              <a:t>由香草醛诱，</a:t>
            </a:r>
            <a:r>
              <a:rPr lang="en-US" altLang="zh-CN" sz="1600" b="0" i="0" dirty="0" err="1">
                <a:solidFill>
                  <a:schemeClr val="accent3">
                    <a:lumMod val="10000"/>
                  </a:schemeClr>
                </a:solidFill>
                <a:effectLst/>
                <a:latin typeface="FangSong" panose="02010609060101010101" pitchFamily="49" charset="-122"/>
                <a:ea typeface="FangSong" panose="02010609060101010101" pitchFamily="49" charset="-122"/>
              </a:rPr>
              <a:t>mBFP</a:t>
            </a:r>
            <a:r>
              <a:rPr lang="en-US" altLang="zh-CN" sz="1600" b="0" i="0" dirty="0">
                <a:solidFill>
                  <a:schemeClr val="accent3">
                    <a:lumMod val="10000"/>
                  </a:schemeClr>
                </a:solidFill>
                <a:effectLst/>
                <a:latin typeface="FangSong" panose="02010609060101010101" pitchFamily="49" charset="-122"/>
                <a:ea typeface="FangSong" panose="02010609060101010101" pitchFamily="49" charset="-122"/>
              </a:rPr>
              <a:t>-bule</a:t>
            </a:r>
          </a:p>
          <a:p>
            <a:pPr marL="285750" indent="-285750">
              <a:buFont typeface="Arial" panose="020B0604020202020204" pitchFamily="34" charset="0"/>
              <a:buChar char="•"/>
            </a:pPr>
            <a:r>
              <a:rPr lang="en" altLang="zh-CN" sz="1600" b="0" i="0" dirty="0">
                <a:solidFill>
                  <a:schemeClr val="accent3">
                    <a:lumMod val="10000"/>
                  </a:schemeClr>
                </a:solidFill>
                <a:effectLst/>
                <a:latin typeface="FangSong" panose="02010609060101010101" pitchFamily="49" charset="-122"/>
                <a:ea typeface="FangSong" panose="02010609060101010101" pitchFamily="49" charset="-122"/>
              </a:rPr>
              <a:t>P</a:t>
            </a:r>
            <a:r>
              <a:rPr lang="en" altLang="zh-CN" sz="1600" b="0" i="0" baseline="-25000" dirty="0">
                <a:solidFill>
                  <a:schemeClr val="accent3">
                    <a:lumMod val="10000"/>
                  </a:schemeClr>
                </a:solidFill>
                <a:effectLst/>
                <a:latin typeface="FangSong" panose="02010609060101010101" pitchFamily="49" charset="-122"/>
                <a:ea typeface="FangSong" panose="02010609060101010101" pitchFamily="49" charset="-122"/>
              </a:rPr>
              <a:t>CUP1</a:t>
            </a:r>
            <a:r>
              <a:rPr lang="zh-CN" altLang="en-US" sz="1600" b="0" i="0" dirty="0">
                <a:solidFill>
                  <a:schemeClr val="accent3">
                    <a:lumMod val="10000"/>
                  </a:schemeClr>
                </a:solidFill>
                <a:effectLst/>
                <a:latin typeface="FangSong" panose="02010609060101010101" pitchFamily="49" charset="-122"/>
                <a:ea typeface="FangSong" panose="02010609060101010101" pitchFamily="49" charset="-122"/>
              </a:rPr>
              <a:t>由铜离子诱导，</a:t>
            </a:r>
            <a:r>
              <a:rPr lang="en-US" altLang="zh-CN" sz="1600" dirty="0" err="1">
                <a:solidFill>
                  <a:schemeClr val="accent3">
                    <a:lumMod val="10000"/>
                  </a:schemeClr>
                </a:solidFill>
                <a:latin typeface="FangSong" panose="02010609060101010101" pitchFamily="49" charset="-122"/>
                <a:ea typeface="FangSong" panose="02010609060101010101" pitchFamily="49" charset="-122"/>
              </a:rPr>
              <a:t>e</a:t>
            </a:r>
            <a:r>
              <a:rPr lang="en-US" altLang="zh-CN" sz="1600" b="0" i="0" dirty="0" err="1">
                <a:solidFill>
                  <a:schemeClr val="accent3">
                    <a:lumMod val="10000"/>
                  </a:schemeClr>
                </a:solidFill>
                <a:effectLst/>
                <a:latin typeface="FangSong" panose="02010609060101010101" pitchFamily="49" charset="-122"/>
                <a:ea typeface="FangSong" panose="02010609060101010101" pitchFamily="49" charset="-122"/>
              </a:rPr>
              <a:t>GFP</a:t>
            </a:r>
            <a:r>
              <a:rPr lang="en-US" altLang="zh-CN" sz="1600" b="0" i="0" dirty="0">
                <a:solidFill>
                  <a:schemeClr val="accent3">
                    <a:lumMod val="10000"/>
                  </a:schemeClr>
                </a:solidFill>
                <a:effectLst/>
                <a:latin typeface="FangSong" panose="02010609060101010101" pitchFamily="49" charset="-122"/>
                <a:ea typeface="FangSong" panose="02010609060101010101" pitchFamily="49" charset="-122"/>
              </a:rPr>
              <a:t>-green</a:t>
            </a:r>
            <a:endParaRPr lang="zh-CN" altLang="en-US" sz="1600" dirty="0">
              <a:solidFill>
                <a:schemeClr val="accent3">
                  <a:lumMod val="10000"/>
                </a:schemeClr>
              </a:solidFill>
              <a:latin typeface="FangSong" panose="02010609060101010101" pitchFamily="49" charset="-122"/>
              <a:ea typeface="FangSong" panose="02010609060101010101" pitchFamily="49" charset="-122"/>
            </a:endParaRPr>
          </a:p>
        </p:txBody>
      </p:sp>
      <p:pic>
        <p:nvPicPr>
          <p:cNvPr id="31" name="图片 30" descr="圆圈&#10;&#10;描述已自动生成">
            <a:extLst>
              <a:ext uri="{FF2B5EF4-FFF2-40B4-BE49-F238E27FC236}">
                <a16:creationId xmlns:a16="http://schemas.microsoft.com/office/drawing/2014/main" id="{61EFEACA-5CB3-1BCB-D0B2-40A37CAF997B}"/>
              </a:ext>
            </a:extLst>
          </p:cNvPr>
          <p:cNvPicPr>
            <a:picLocks noChangeAspect="1"/>
          </p:cNvPicPr>
          <p:nvPr/>
        </p:nvPicPr>
        <p:blipFill>
          <a:blip r:embed="rId4"/>
          <a:stretch>
            <a:fillRect/>
          </a:stretch>
        </p:blipFill>
        <p:spPr>
          <a:xfrm>
            <a:off x="4656083" y="1136460"/>
            <a:ext cx="4187515" cy="1663200"/>
          </a:xfrm>
          <a:prstGeom prst="rect">
            <a:avLst/>
          </a:prstGeom>
        </p:spPr>
      </p:pic>
      <p:sp>
        <p:nvSpPr>
          <p:cNvPr id="32" name="文本框 31">
            <a:extLst>
              <a:ext uri="{FF2B5EF4-FFF2-40B4-BE49-F238E27FC236}">
                <a16:creationId xmlns:a16="http://schemas.microsoft.com/office/drawing/2014/main" id="{88A3695A-C1E3-F93D-8710-035DBD175985}"/>
              </a:ext>
            </a:extLst>
          </p:cNvPr>
          <p:cNvSpPr txBox="1"/>
          <p:nvPr/>
        </p:nvSpPr>
        <p:spPr>
          <a:xfrm>
            <a:off x="8354291" y="4199061"/>
            <a:ext cx="789709" cy="307777"/>
          </a:xfrm>
          <a:prstGeom prst="rect">
            <a:avLst/>
          </a:prstGeom>
          <a:noFill/>
        </p:spPr>
        <p:txBody>
          <a:bodyPr wrap="square" rtlCol="0">
            <a:spAutoFit/>
          </a:bodyPr>
          <a:lstStyle/>
          <a:p>
            <a:r>
              <a:rPr kumimoji="1" lang="en-US" altLang="zh-CN" dirty="0">
                <a:hlinkClick r:id="rId5" action="ppaction://hlinksldjump"/>
              </a:rPr>
              <a:t>BACK</a:t>
            </a:r>
            <a:endParaRPr kumimoji="1" lang="zh-CN" alt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21"/>
        <p:cNvGrpSpPr/>
        <p:nvPr/>
      </p:nvGrpSpPr>
      <p:grpSpPr>
        <a:xfrm>
          <a:off x="0" y="0"/>
          <a:ext cx="0" cy="0"/>
          <a:chOff x="0" y="0"/>
          <a:chExt cx="0" cy="0"/>
        </a:xfrm>
      </p:grpSpPr>
      <p:sp>
        <p:nvSpPr>
          <p:cNvPr id="2022" name="Google Shape;2022;p34"/>
          <p:cNvSpPr txBox="1">
            <a:spLocks noGrp="1"/>
          </p:cNvSpPr>
          <p:nvPr>
            <p:ph type="title"/>
          </p:nvPr>
        </p:nvSpPr>
        <p:spPr>
          <a:xfrm>
            <a:off x="832420" y="5758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Three</a:t>
            </a:r>
            <a:r>
              <a:rPr lang="zh-CN" altLang="en-US" dirty="0"/>
              <a:t> </a:t>
            </a:r>
            <a:r>
              <a:rPr lang="en-US" altLang="zh-CN" dirty="0"/>
              <a:t>parts</a:t>
            </a:r>
            <a:endParaRPr lang="en-GB" dirty="0"/>
          </a:p>
        </p:txBody>
      </p:sp>
      <p:sp>
        <p:nvSpPr>
          <p:cNvPr id="2023" name="Google Shape;2023;p34"/>
          <p:cNvSpPr txBox="1">
            <a:spLocks noGrp="1"/>
          </p:cNvSpPr>
          <p:nvPr>
            <p:ph type="subTitle" idx="1"/>
          </p:nvPr>
        </p:nvSpPr>
        <p:spPr>
          <a:xfrm>
            <a:off x="1447546" y="1086990"/>
            <a:ext cx="2467255" cy="150088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dirty="0">
                <a:latin typeface="FangSong" panose="02010609060101010101" pitchFamily="49" charset="-122"/>
                <a:ea typeface="FangSong" panose="02010609060101010101" pitchFamily="49" charset="-122"/>
              </a:rPr>
              <a:t>Ste2</a:t>
            </a:r>
            <a:r>
              <a:rPr lang="zh-CN" altLang="en-US" sz="1600" dirty="0">
                <a:latin typeface="FangSong" panose="02010609060101010101" pitchFamily="49" charset="-122"/>
                <a:ea typeface="FangSong" panose="02010609060101010101" pitchFamily="49" charset="-122"/>
              </a:rPr>
              <a:t>的敲除是为了使味道受体蛋白与先前修饰的</a:t>
            </a:r>
            <a:r>
              <a:rPr lang="en-GB" sz="1600" dirty="0">
                <a:latin typeface="FangSong" panose="02010609060101010101" pitchFamily="49" charset="-122"/>
                <a:ea typeface="FangSong" panose="02010609060101010101" pitchFamily="49" charset="-122"/>
              </a:rPr>
              <a:t>Gpa1</a:t>
            </a:r>
            <a:r>
              <a:rPr lang="zh-CN" altLang="en-US" sz="1600" dirty="0">
                <a:latin typeface="FangSong" panose="02010609060101010101" pitchFamily="49" charset="-122"/>
                <a:ea typeface="FangSong" panose="02010609060101010101" pitchFamily="49" charset="-122"/>
              </a:rPr>
              <a:t>蛋白结合，从而将结合信息素</a:t>
            </a:r>
            <a:r>
              <a:rPr lang="el-GR" sz="1600" dirty="0">
                <a:latin typeface="FangSong" panose="02010609060101010101" pitchFamily="49" charset="-122"/>
                <a:ea typeface="FangSong" panose="02010609060101010101" pitchFamily="49" charset="-122"/>
              </a:rPr>
              <a:t>α</a:t>
            </a:r>
            <a:r>
              <a:rPr lang="zh-CN" altLang="en-US" sz="1600" dirty="0">
                <a:latin typeface="FangSong" panose="02010609060101010101" pitchFamily="49" charset="-122"/>
                <a:ea typeface="FangSong" panose="02010609060101010101" pitchFamily="49" charset="-122"/>
              </a:rPr>
              <a:t>的</a:t>
            </a:r>
            <a:r>
              <a:rPr lang="en-GB" sz="1600" dirty="0">
                <a:latin typeface="FangSong" panose="02010609060101010101" pitchFamily="49" charset="-122"/>
                <a:ea typeface="FangSong" panose="02010609060101010101" pitchFamily="49" charset="-122"/>
              </a:rPr>
              <a:t>MAPK</a:t>
            </a:r>
            <a:r>
              <a:rPr lang="zh-CN" altLang="en-US" sz="1600" dirty="0">
                <a:latin typeface="FangSong" panose="02010609060101010101" pitchFamily="49" charset="-122"/>
                <a:ea typeface="FangSong" panose="02010609060101010101" pitchFamily="49" charset="-122"/>
              </a:rPr>
              <a:t>途径转化为检测味道的</a:t>
            </a:r>
            <a:r>
              <a:rPr lang="en-GB" sz="1600" dirty="0">
                <a:latin typeface="FangSong" panose="02010609060101010101" pitchFamily="49" charset="-122"/>
                <a:ea typeface="FangSong" panose="02010609060101010101" pitchFamily="49" charset="-122"/>
              </a:rPr>
              <a:t>MAPK</a:t>
            </a:r>
            <a:r>
              <a:rPr lang="zh-CN" altLang="en-US" sz="1600" dirty="0">
                <a:latin typeface="FangSong" panose="02010609060101010101" pitchFamily="49" charset="-122"/>
                <a:ea typeface="FangSong" panose="02010609060101010101" pitchFamily="49" charset="-122"/>
              </a:rPr>
              <a:t>通路。</a:t>
            </a:r>
            <a:endParaRPr lang="en-GB" sz="1600" dirty="0">
              <a:latin typeface="FangSong" panose="02010609060101010101" pitchFamily="49" charset="-122"/>
              <a:ea typeface="FangSong" panose="02010609060101010101" pitchFamily="49" charset="-122"/>
            </a:endParaRPr>
          </a:p>
        </p:txBody>
      </p:sp>
      <p:sp>
        <p:nvSpPr>
          <p:cNvPr id="2024" name="Google Shape;2024;p34"/>
          <p:cNvSpPr txBox="1">
            <a:spLocks noGrp="1"/>
          </p:cNvSpPr>
          <p:nvPr>
            <p:ph type="subTitle" idx="2"/>
          </p:nvPr>
        </p:nvSpPr>
        <p:spPr>
          <a:xfrm>
            <a:off x="5378467" y="1369644"/>
            <a:ext cx="1978200" cy="121822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sz="1600" dirty="0">
                <a:latin typeface="FangSong" panose="02010609060101010101" pitchFamily="49" charset="-122"/>
                <a:ea typeface="FangSong" panose="02010609060101010101" pitchFamily="49" charset="-122"/>
              </a:rPr>
              <a:t>Far1</a:t>
            </a:r>
            <a:r>
              <a:rPr lang="zh-CN" altLang="en-US" sz="1600" dirty="0">
                <a:latin typeface="FangSong" panose="02010609060101010101" pitchFamily="49" charset="-122"/>
                <a:ea typeface="FangSong" panose="02010609060101010101" pitchFamily="49" charset="-122"/>
              </a:rPr>
              <a:t>基因的表达会延缓</a:t>
            </a:r>
            <a:r>
              <a:rPr lang="en" altLang="zh-CN" sz="1600" dirty="0">
                <a:latin typeface="FangSong" panose="02010609060101010101" pitchFamily="49" charset="-122"/>
                <a:ea typeface="FangSong" panose="02010609060101010101" pitchFamily="49" charset="-122"/>
              </a:rPr>
              <a:t>G1</a:t>
            </a:r>
            <a:r>
              <a:rPr lang="zh-CN" altLang="en-US" sz="1600" dirty="0">
                <a:latin typeface="FangSong" panose="02010609060101010101" pitchFamily="49" charset="-122"/>
                <a:ea typeface="FangSong" panose="02010609060101010101" pitchFamily="49" charset="-122"/>
              </a:rPr>
              <a:t>期的细胞周期并影响细菌的生长</a:t>
            </a:r>
            <a:endParaRPr lang="en-GB" sz="1600" dirty="0">
              <a:latin typeface="FangSong" panose="02010609060101010101" pitchFamily="49" charset="-122"/>
              <a:ea typeface="FangSong" panose="02010609060101010101" pitchFamily="49" charset="-122"/>
            </a:endParaRPr>
          </a:p>
        </p:txBody>
      </p:sp>
      <p:sp>
        <p:nvSpPr>
          <p:cNvPr id="2025" name="Google Shape;2025;p34"/>
          <p:cNvSpPr txBox="1">
            <a:spLocks noGrp="1"/>
          </p:cNvSpPr>
          <p:nvPr>
            <p:ph type="subTitle" idx="8"/>
          </p:nvPr>
        </p:nvSpPr>
        <p:spPr>
          <a:xfrm>
            <a:off x="1447543" y="2765004"/>
            <a:ext cx="19782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err="1"/>
              <a:t>Sst</a:t>
            </a:r>
            <a:r>
              <a:rPr lang="en-US" altLang="zh-CN" dirty="0"/>
              <a:t>2</a:t>
            </a:r>
            <a:r>
              <a:rPr lang="zh-CN" altLang="en-US" dirty="0">
                <a:latin typeface="FangSong" panose="02010609060101010101" pitchFamily="49" charset="-122"/>
                <a:ea typeface="FangSong" panose="02010609060101010101" pitchFamily="49" charset="-122"/>
              </a:rPr>
              <a:t>基因</a:t>
            </a:r>
            <a:endParaRPr lang="en-GB" dirty="0">
              <a:latin typeface="FangSong" panose="02010609060101010101" pitchFamily="49" charset="-122"/>
              <a:ea typeface="FangSong" panose="02010609060101010101" pitchFamily="49" charset="-122"/>
            </a:endParaRPr>
          </a:p>
        </p:txBody>
      </p:sp>
      <p:sp>
        <p:nvSpPr>
          <p:cNvPr id="2026" name="Google Shape;2026;p34"/>
          <p:cNvSpPr txBox="1">
            <a:spLocks noGrp="1"/>
          </p:cNvSpPr>
          <p:nvPr>
            <p:ph type="subTitle" idx="5"/>
          </p:nvPr>
        </p:nvSpPr>
        <p:spPr>
          <a:xfrm>
            <a:off x="1447547" y="787616"/>
            <a:ext cx="19782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Ste</a:t>
            </a:r>
            <a:r>
              <a:rPr lang="en-US" altLang="zh-CN" dirty="0"/>
              <a:t>2</a:t>
            </a:r>
            <a:r>
              <a:rPr lang="zh-CN" altLang="en-US" dirty="0">
                <a:latin typeface="FangSong" panose="02010609060101010101" pitchFamily="49" charset="-122"/>
                <a:ea typeface="FangSong" panose="02010609060101010101" pitchFamily="49" charset="-122"/>
              </a:rPr>
              <a:t>基因</a:t>
            </a:r>
            <a:r>
              <a:rPr lang="en-US" altLang="zh-CN" baseline="30000" dirty="0">
                <a:latin typeface="FangSong" panose="02010609060101010101" pitchFamily="49" charset="-122"/>
                <a:ea typeface="FangSong" panose="02010609060101010101" pitchFamily="49" charset="-122"/>
              </a:rPr>
              <a:t>1</a:t>
            </a:r>
            <a:endParaRPr lang="en-GB" baseline="30000" dirty="0">
              <a:latin typeface="FangSong" panose="02010609060101010101" pitchFamily="49" charset="-122"/>
              <a:ea typeface="FangSong" panose="02010609060101010101" pitchFamily="49" charset="-122"/>
            </a:endParaRPr>
          </a:p>
        </p:txBody>
      </p:sp>
      <p:sp>
        <p:nvSpPr>
          <p:cNvPr id="2029" name="Google Shape;2029;p34"/>
          <p:cNvSpPr txBox="1">
            <a:spLocks noGrp="1"/>
          </p:cNvSpPr>
          <p:nvPr>
            <p:ph type="subTitle" idx="4"/>
          </p:nvPr>
        </p:nvSpPr>
        <p:spPr>
          <a:xfrm>
            <a:off x="1447546" y="3066716"/>
            <a:ext cx="2693527" cy="255631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zh-CN" sz="1600" dirty="0">
                <a:latin typeface="FangSong" panose="02010609060101010101" pitchFamily="49" charset="-122"/>
                <a:ea typeface="FangSong" panose="02010609060101010101" pitchFamily="49" charset="-122"/>
              </a:rPr>
              <a:t>Sst2</a:t>
            </a:r>
            <a:r>
              <a:rPr lang="zh-CN" altLang="en-US" sz="1600" dirty="0">
                <a:latin typeface="FangSong" panose="02010609060101010101" pitchFamily="49" charset="-122"/>
                <a:ea typeface="FangSong" panose="02010609060101010101" pitchFamily="49" charset="-122"/>
              </a:rPr>
              <a:t>是一种负反馈调节蛋白，它特异性水解与</a:t>
            </a:r>
            <a:r>
              <a:rPr lang="en" altLang="zh-CN" sz="1600" dirty="0">
                <a:latin typeface="FangSong" panose="02010609060101010101" pitchFamily="49" charset="-122"/>
                <a:ea typeface="FangSong" panose="02010609060101010101" pitchFamily="49" charset="-122"/>
              </a:rPr>
              <a:t>Gpa1</a:t>
            </a:r>
            <a:r>
              <a:rPr lang="zh-CN" altLang="en-US" sz="1600" dirty="0">
                <a:latin typeface="FangSong" panose="02010609060101010101" pitchFamily="49" charset="-122"/>
                <a:ea typeface="FangSong" panose="02010609060101010101" pitchFamily="49" charset="-122"/>
              </a:rPr>
              <a:t>结合的</a:t>
            </a:r>
            <a:r>
              <a:rPr lang="en" altLang="zh-CN" sz="1600" dirty="0">
                <a:latin typeface="FangSong" panose="02010609060101010101" pitchFamily="49" charset="-122"/>
                <a:ea typeface="FangSong" panose="02010609060101010101" pitchFamily="49" charset="-122"/>
              </a:rPr>
              <a:t>GTP</a:t>
            </a:r>
            <a:r>
              <a:rPr lang="zh-CN" altLang="en" sz="1600" dirty="0">
                <a:latin typeface="FangSong" panose="02010609060101010101" pitchFamily="49" charset="-122"/>
                <a:ea typeface="FangSong" panose="02010609060101010101" pitchFamily="49" charset="-122"/>
              </a:rPr>
              <a:t>，</a:t>
            </a:r>
            <a:r>
              <a:rPr lang="zh-CN" altLang="en-US" sz="1600" dirty="0">
                <a:latin typeface="FangSong" panose="02010609060101010101" pitchFamily="49" charset="-122"/>
                <a:ea typeface="FangSong" panose="02010609060101010101" pitchFamily="49" charset="-122"/>
              </a:rPr>
              <a:t>将信号通路从激活状态重置为静止状态，以避免信号的无限传输，因此其基因被敲除，目的是</a:t>
            </a:r>
            <a:r>
              <a:rPr lang="zh-CN" altLang="en-US" sz="1600" dirty="0">
                <a:solidFill>
                  <a:schemeClr val="accent4"/>
                </a:solidFill>
                <a:latin typeface="FangSong" panose="02010609060101010101" pitchFamily="49" charset="-122"/>
                <a:ea typeface="FangSong" panose="02010609060101010101" pitchFamily="49" charset="-122"/>
              </a:rPr>
              <a:t>放大信号输出。</a:t>
            </a:r>
            <a:endParaRPr lang="en-GB" sz="1600" dirty="0">
              <a:solidFill>
                <a:schemeClr val="accent4"/>
              </a:solidFill>
              <a:latin typeface="FangSong" panose="02010609060101010101" pitchFamily="49" charset="-122"/>
              <a:ea typeface="FangSong" panose="02010609060101010101" pitchFamily="49" charset="-122"/>
            </a:endParaRPr>
          </a:p>
        </p:txBody>
      </p:sp>
      <p:sp>
        <p:nvSpPr>
          <p:cNvPr id="2030" name="Google Shape;2030;p34"/>
          <p:cNvSpPr txBox="1">
            <a:spLocks noGrp="1"/>
          </p:cNvSpPr>
          <p:nvPr>
            <p:ph type="subTitle" idx="7"/>
          </p:nvPr>
        </p:nvSpPr>
        <p:spPr>
          <a:xfrm>
            <a:off x="5396764" y="974682"/>
            <a:ext cx="1978200" cy="457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Far</a:t>
            </a:r>
            <a:r>
              <a:rPr lang="en-US" altLang="zh-CN" dirty="0"/>
              <a:t>1</a:t>
            </a:r>
            <a:r>
              <a:rPr lang="zh-CN" altLang="en-US" dirty="0">
                <a:latin typeface="FangSong" panose="02010609060101010101" pitchFamily="49" charset="-122"/>
                <a:ea typeface="FangSong" panose="02010609060101010101" pitchFamily="49" charset="-122"/>
              </a:rPr>
              <a:t>基因</a:t>
            </a:r>
            <a:endParaRPr lang="en-GB" dirty="0">
              <a:latin typeface="FangSong" panose="02010609060101010101" pitchFamily="49" charset="-122"/>
              <a:ea typeface="FangSong" panose="02010609060101010101" pitchFamily="49" charset="-122"/>
            </a:endParaRPr>
          </a:p>
        </p:txBody>
      </p:sp>
      <p:grpSp>
        <p:nvGrpSpPr>
          <p:cNvPr id="2031" name="Google Shape;2031;p34"/>
          <p:cNvGrpSpPr/>
          <p:nvPr/>
        </p:nvGrpSpPr>
        <p:grpSpPr>
          <a:xfrm>
            <a:off x="821913" y="1298155"/>
            <a:ext cx="340890" cy="178912"/>
            <a:chOff x="2084325" y="363300"/>
            <a:chExt cx="484150" cy="254100"/>
          </a:xfrm>
        </p:grpSpPr>
        <p:sp>
          <p:nvSpPr>
            <p:cNvPr id="2032" name="Google Shape;2032;p34"/>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33" name="Google Shape;2033;p34"/>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037" name="Google Shape;2037;p34"/>
          <p:cNvSpPr/>
          <p:nvPr/>
        </p:nvSpPr>
        <p:spPr>
          <a:xfrm>
            <a:off x="4815874" y="1234580"/>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038" name="Google Shape;2038;p34"/>
          <p:cNvGrpSpPr/>
          <p:nvPr/>
        </p:nvGrpSpPr>
        <p:grpSpPr>
          <a:xfrm>
            <a:off x="903523" y="2792265"/>
            <a:ext cx="278296" cy="339253"/>
            <a:chOff x="3907325" y="2620775"/>
            <a:chExt cx="395250" cy="481825"/>
          </a:xfrm>
        </p:grpSpPr>
        <p:sp>
          <p:nvSpPr>
            <p:cNvPr id="2039" name="Google Shape;2039;p34"/>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40" name="Google Shape;2040;p34"/>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41" name="Google Shape;2041;p34"/>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042" name="Google Shape;2042;p34"/>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cxnSp>
        <p:nvCxnSpPr>
          <p:cNvPr id="2043" name="Google Shape;2043;p34"/>
          <p:cNvCxnSpPr>
            <a:cxnSpLocks/>
          </p:cNvCxnSpPr>
          <p:nvPr/>
        </p:nvCxnSpPr>
        <p:spPr>
          <a:xfrm>
            <a:off x="1371347" y="701493"/>
            <a:ext cx="0" cy="1886377"/>
          </a:xfrm>
          <a:prstGeom prst="straightConnector1">
            <a:avLst/>
          </a:prstGeom>
          <a:noFill/>
          <a:ln w="28575" cap="flat" cmpd="sng">
            <a:solidFill>
              <a:schemeClr val="lt2"/>
            </a:solidFill>
            <a:prstDash val="solid"/>
            <a:round/>
            <a:headEnd type="none" w="med" len="med"/>
            <a:tailEnd type="none" w="med" len="med"/>
          </a:ln>
        </p:spPr>
      </p:cxnSp>
      <p:cxnSp>
        <p:nvCxnSpPr>
          <p:cNvPr id="2045" name="Google Shape;2045;p34"/>
          <p:cNvCxnSpPr>
            <a:cxnSpLocks/>
          </p:cNvCxnSpPr>
          <p:nvPr/>
        </p:nvCxnSpPr>
        <p:spPr>
          <a:xfrm>
            <a:off x="5320790" y="824368"/>
            <a:ext cx="1" cy="1763502"/>
          </a:xfrm>
          <a:prstGeom prst="straightConnector1">
            <a:avLst/>
          </a:prstGeom>
          <a:noFill/>
          <a:ln w="28575" cap="flat" cmpd="sng">
            <a:solidFill>
              <a:schemeClr val="lt2"/>
            </a:solidFill>
            <a:prstDash val="solid"/>
            <a:round/>
            <a:headEnd type="none" w="med" len="med"/>
            <a:tailEnd type="none" w="med" len="med"/>
          </a:ln>
        </p:spPr>
      </p:cxnSp>
      <p:cxnSp>
        <p:nvCxnSpPr>
          <p:cNvPr id="2046" name="Google Shape;2046;p34"/>
          <p:cNvCxnSpPr>
            <a:cxnSpLocks/>
          </p:cNvCxnSpPr>
          <p:nvPr/>
        </p:nvCxnSpPr>
        <p:spPr>
          <a:xfrm>
            <a:off x="1371343" y="2680056"/>
            <a:ext cx="0" cy="2413292"/>
          </a:xfrm>
          <a:prstGeom prst="straightConnector1">
            <a:avLst/>
          </a:prstGeom>
          <a:noFill/>
          <a:ln w="28575" cap="flat" cmpd="sng">
            <a:solidFill>
              <a:schemeClr val="lt2"/>
            </a:solidFill>
            <a:prstDash val="solid"/>
            <a:round/>
            <a:headEnd type="none" w="med" len="med"/>
            <a:tailEnd type="none" w="med" len="med"/>
          </a:ln>
        </p:spPr>
      </p:cxnSp>
      <p:pic>
        <p:nvPicPr>
          <p:cNvPr id="12" name="图片 11" descr="徽标, 图标&#10;&#10;描述已自动生成">
            <a:extLst>
              <a:ext uri="{FF2B5EF4-FFF2-40B4-BE49-F238E27FC236}">
                <a16:creationId xmlns:a16="http://schemas.microsoft.com/office/drawing/2014/main" id="{BAA7F2A3-DCFE-08B4-4F80-2798343DAD3A}"/>
              </a:ext>
            </a:extLst>
          </p:cNvPr>
          <p:cNvPicPr>
            <a:picLocks noChangeAspect="1"/>
          </p:cNvPicPr>
          <p:nvPr/>
        </p:nvPicPr>
        <p:blipFill>
          <a:blip r:embed="rId3"/>
          <a:stretch>
            <a:fillRect/>
          </a:stretch>
        </p:blipFill>
        <p:spPr>
          <a:xfrm>
            <a:off x="5002929" y="2680056"/>
            <a:ext cx="2470187" cy="2385008"/>
          </a:xfrm>
          <a:prstGeom prst="rect">
            <a:avLst/>
          </a:prstGeom>
        </p:spPr>
      </p:pic>
      <p:sp>
        <p:nvSpPr>
          <p:cNvPr id="13" name="文本框 12">
            <a:extLst>
              <a:ext uri="{FF2B5EF4-FFF2-40B4-BE49-F238E27FC236}">
                <a16:creationId xmlns:a16="http://schemas.microsoft.com/office/drawing/2014/main" id="{C710A8BA-E9FB-C73B-2B4F-933B386F9B36}"/>
              </a:ext>
            </a:extLst>
          </p:cNvPr>
          <p:cNvSpPr txBox="1"/>
          <p:nvPr/>
        </p:nvSpPr>
        <p:spPr>
          <a:xfrm>
            <a:off x="7374964" y="4508938"/>
            <a:ext cx="735463" cy="307777"/>
          </a:xfrm>
          <a:prstGeom prst="rect">
            <a:avLst/>
          </a:prstGeom>
          <a:noFill/>
        </p:spPr>
        <p:txBody>
          <a:bodyPr wrap="square" rtlCol="0">
            <a:spAutoFit/>
          </a:bodyPr>
          <a:lstStyle/>
          <a:p>
            <a:r>
              <a:rPr kumimoji="1" lang="en-US" altLang="zh-CN" dirty="0">
                <a:hlinkClick r:id="rId4" action="ppaction://hlinksldjump"/>
              </a:rPr>
              <a:t>BACK</a:t>
            </a:r>
            <a:endParaRPr kumimoji="1" lang="zh-CN" alt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0"/>
        <p:cNvGrpSpPr/>
        <p:nvPr/>
      </p:nvGrpSpPr>
      <p:grpSpPr>
        <a:xfrm>
          <a:off x="0" y="0"/>
          <a:ext cx="0" cy="0"/>
          <a:chOff x="0" y="0"/>
          <a:chExt cx="0" cy="0"/>
        </a:xfrm>
      </p:grpSpPr>
      <p:sp>
        <p:nvSpPr>
          <p:cNvPr id="2081" name="Google Shape;2081;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Detection</a:t>
            </a:r>
            <a:r>
              <a:rPr lang="zh-CN" altLang="en-US" dirty="0"/>
              <a:t> </a:t>
            </a:r>
            <a:r>
              <a:rPr lang="en-US" altLang="zh-CN" dirty="0"/>
              <a:t>of</a:t>
            </a:r>
            <a:r>
              <a:rPr lang="zh-CN" altLang="en-US" dirty="0"/>
              <a:t> </a:t>
            </a:r>
            <a:r>
              <a:rPr lang="en-US" altLang="zh-CN" dirty="0"/>
              <a:t>the</a:t>
            </a:r>
            <a:r>
              <a:rPr lang="zh-CN" altLang="en-US" dirty="0"/>
              <a:t> </a:t>
            </a:r>
            <a:r>
              <a:rPr lang="en-US" altLang="zh-CN" dirty="0"/>
              <a:t>signal</a:t>
            </a:r>
            <a:endParaRPr lang="en-GB" dirty="0"/>
          </a:p>
        </p:txBody>
      </p:sp>
      <p:sp>
        <p:nvSpPr>
          <p:cNvPr id="2084" name="Google Shape;2084;p37"/>
          <p:cNvSpPr txBox="1"/>
          <p:nvPr/>
        </p:nvSpPr>
        <p:spPr>
          <a:xfrm>
            <a:off x="1178582" y="2563773"/>
            <a:ext cx="25617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solidFill>
                  <a:schemeClr val="lt2"/>
                </a:solidFill>
                <a:latin typeface="FangSong" panose="02010609060101010101" pitchFamily="49" charset="-122"/>
                <a:ea typeface="FangSong" panose="02010609060101010101" pitchFamily="49" charset="-122"/>
              </a:rPr>
              <a:t>将在该</a:t>
            </a:r>
            <a:r>
              <a:rPr lang="en" altLang="zh-CN" dirty="0">
                <a:solidFill>
                  <a:schemeClr val="lt2"/>
                </a:solidFill>
                <a:latin typeface="FangSong" panose="02010609060101010101" pitchFamily="49" charset="-122"/>
                <a:ea typeface="FangSong" panose="02010609060101010101" pitchFamily="49" charset="-122"/>
              </a:rPr>
              <a:t>MAPK</a:t>
            </a:r>
            <a:r>
              <a:rPr lang="zh-CN" altLang="en-US" dirty="0">
                <a:solidFill>
                  <a:schemeClr val="lt2"/>
                </a:solidFill>
                <a:latin typeface="FangSong" panose="02010609060101010101" pitchFamily="49" charset="-122"/>
                <a:ea typeface="FangSong" panose="02010609060101010101" pitchFamily="49" charset="-122"/>
              </a:rPr>
              <a:t>途径中被</a:t>
            </a:r>
            <a:r>
              <a:rPr lang="en" altLang="zh-CN" dirty="0">
                <a:solidFill>
                  <a:schemeClr val="lt2"/>
                </a:solidFill>
                <a:latin typeface="FangSong" panose="02010609060101010101" pitchFamily="49" charset="-122"/>
                <a:ea typeface="FangSong" panose="02010609060101010101" pitchFamily="49" charset="-122"/>
              </a:rPr>
              <a:t>Ste12</a:t>
            </a:r>
            <a:r>
              <a:rPr lang="zh-CN" altLang="en-US" dirty="0">
                <a:solidFill>
                  <a:schemeClr val="lt2"/>
                </a:solidFill>
                <a:latin typeface="FangSong" panose="02010609060101010101" pitchFamily="49" charset="-122"/>
                <a:ea typeface="FangSong" panose="02010609060101010101" pitchFamily="49" charset="-122"/>
              </a:rPr>
              <a:t>激活</a:t>
            </a:r>
            <a:endParaRPr dirty="0">
              <a:solidFill>
                <a:schemeClr val="lt2"/>
              </a:solidFill>
              <a:latin typeface="FangSong" panose="02010609060101010101" pitchFamily="49" charset="-122"/>
              <a:ea typeface="FangSong" panose="02010609060101010101" pitchFamily="49" charset="-122"/>
              <a:sym typeface="Albert Sans"/>
            </a:endParaRPr>
          </a:p>
        </p:txBody>
      </p:sp>
      <p:sp>
        <p:nvSpPr>
          <p:cNvPr id="2085" name="Google Shape;2085;p37"/>
          <p:cNvSpPr txBox="1"/>
          <p:nvPr/>
        </p:nvSpPr>
        <p:spPr>
          <a:xfrm>
            <a:off x="1261392" y="2141857"/>
            <a:ext cx="2561700" cy="457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300" dirty="0" err="1">
                <a:solidFill>
                  <a:schemeClr val="lt2"/>
                </a:solidFill>
                <a:latin typeface="Kantumruy Pro Medium"/>
                <a:ea typeface="Kantumruy Pro Medium"/>
                <a:cs typeface="Kantumruy Pro Medium"/>
                <a:sym typeface="Kantumruy Pro Medium"/>
              </a:rPr>
              <a:t>P</a:t>
            </a:r>
            <a:r>
              <a:rPr lang="en-GB" sz="2300" baseline="-25000" dirty="0" err="1">
                <a:solidFill>
                  <a:schemeClr val="lt2"/>
                </a:solidFill>
                <a:latin typeface="Kantumruy Pro Medium"/>
                <a:ea typeface="Kantumruy Pro Medium"/>
                <a:cs typeface="Kantumruy Pro Medium"/>
                <a:sym typeface="Kantumruy Pro Medium"/>
              </a:rPr>
              <a:t>fus</a:t>
            </a:r>
            <a:endParaRPr sz="2300" dirty="0">
              <a:solidFill>
                <a:schemeClr val="lt2"/>
              </a:solidFill>
              <a:latin typeface="Kantumruy Pro Medium"/>
              <a:ea typeface="Kantumruy Pro Medium"/>
              <a:cs typeface="Kantumruy Pro Medium"/>
              <a:sym typeface="Kantumruy Pro Medium"/>
            </a:endParaRPr>
          </a:p>
        </p:txBody>
      </p:sp>
      <p:sp>
        <p:nvSpPr>
          <p:cNvPr id="2086" name="Google Shape;2086;p37"/>
          <p:cNvSpPr/>
          <p:nvPr/>
        </p:nvSpPr>
        <p:spPr>
          <a:xfrm>
            <a:off x="943088" y="2295973"/>
            <a:ext cx="163500" cy="163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7"/>
          <p:cNvSpPr txBox="1"/>
          <p:nvPr/>
        </p:nvSpPr>
        <p:spPr>
          <a:xfrm>
            <a:off x="1178582" y="3555486"/>
            <a:ext cx="2561700" cy="48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solidFill>
                  <a:schemeClr val="lt2"/>
                </a:solidFill>
                <a:latin typeface="FangSong" panose="02010609060101010101" pitchFamily="49" charset="-122"/>
                <a:ea typeface="FangSong" panose="02010609060101010101" pitchFamily="49" charset="-122"/>
                <a:cs typeface="Albert Sans"/>
                <a:sym typeface="Albert Sans"/>
              </a:rPr>
              <a:t>报告基因</a:t>
            </a:r>
            <a:r>
              <a:rPr lang="en-US" altLang="zh-CN" dirty="0">
                <a:solidFill>
                  <a:schemeClr val="lt2"/>
                </a:solidFill>
                <a:latin typeface="FangSong" panose="02010609060101010101" pitchFamily="49" charset="-122"/>
                <a:ea typeface="FangSong" panose="02010609060101010101" pitchFamily="49" charset="-122"/>
                <a:cs typeface="Albert Sans"/>
                <a:sym typeface="Albert Sans"/>
              </a:rPr>
              <a:t>-</a:t>
            </a:r>
            <a:r>
              <a:rPr lang="zh-CN" altLang="en-US" dirty="0">
                <a:solidFill>
                  <a:schemeClr val="lt2"/>
                </a:solidFill>
                <a:latin typeface="FangSong" panose="02010609060101010101" pitchFamily="49" charset="-122"/>
                <a:ea typeface="FangSong" panose="02010609060101010101" pitchFamily="49" charset="-122"/>
                <a:cs typeface="Albert Sans"/>
                <a:sym typeface="Albert Sans"/>
              </a:rPr>
              <a:t>增强绿色荧光蛋白</a:t>
            </a:r>
            <a:endParaRPr dirty="0">
              <a:solidFill>
                <a:schemeClr val="lt2"/>
              </a:solidFill>
              <a:latin typeface="FangSong" panose="02010609060101010101" pitchFamily="49" charset="-122"/>
              <a:ea typeface="FangSong" panose="02010609060101010101" pitchFamily="49" charset="-122"/>
              <a:cs typeface="Albert Sans"/>
              <a:sym typeface="Albert Sans"/>
            </a:endParaRPr>
          </a:p>
        </p:txBody>
      </p:sp>
      <p:sp>
        <p:nvSpPr>
          <p:cNvPr id="2088" name="Google Shape;2088;p37"/>
          <p:cNvSpPr txBox="1"/>
          <p:nvPr/>
        </p:nvSpPr>
        <p:spPr>
          <a:xfrm>
            <a:off x="1258988" y="3140836"/>
            <a:ext cx="2561700" cy="457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GB" sz="2300" dirty="0" err="1">
                <a:solidFill>
                  <a:schemeClr val="lt2"/>
                </a:solidFill>
                <a:latin typeface="Kantumruy Pro Medium"/>
                <a:ea typeface="Kantumruy Pro Medium"/>
                <a:cs typeface="Kantumruy Pro Medium"/>
                <a:sym typeface="Kantumruy Pro Medium"/>
              </a:rPr>
              <a:t>eGFP</a:t>
            </a:r>
            <a:endParaRPr sz="2300" dirty="0">
              <a:solidFill>
                <a:schemeClr val="lt2"/>
              </a:solidFill>
              <a:latin typeface="Kantumruy Pro Medium"/>
              <a:ea typeface="Kantumruy Pro Medium"/>
              <a:cs typeface="Kantumruy Pro Medium"/>
              <a:sym typeface="Kantumruy Pro Medium"/>
            </a:endParaRPr>
          </a:p>
        </p:txBody>
      </p:sp>
      <p:sp>
        <p:nvSpPr>
          <p:cNvPr id="2089" name="Google Shape;2089;p37"/>
          <p:cNvSpPr/>
          <p:nvPr/>
        </p:nvSpPr>
        <p:spPr>
          <a:xfrm>
            <a:off x="943088" y="3287686"/>
            <a:ext cx="163500" cy="163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93" name="Google Shape;2093;p37"/>
          <p:cNvCxnSpPr>
            <a:cxnSpLocks/>
          </p:cNvCxnSpPr>
          <p:nvPr/>
        </p:nvCxnSpPr>
        <p:spPr>
          <a:xfrm>
            <a:off x="1182788" y="2065923"/>
            <a:ext cx="4206" cy="1974063"/>
          </a:xfrm>
          <a:prstGeom prst="straightConnector1">
            <a:avLst/>
          </a:prstGeom>
          <a:noFill/>
          <a:ln w="28575" cap="flat" cmpd="sng">
            <a:solidFill>
              <a:schemeClr val="lt2"/>
            </a:solidFill>
            <a:prstDash val="solid"/>
            <a:round/>
            <a:headEnd type="none" w="med" len="med"/>
            <a:tailEnd type="none" w="med" len="med"/>
          </a:ln>
        </p:spPr>
      </p:cxnSp>
      <p:pic>
        <p:nvPicPr>
          <p:cNvPr id="3" name="图片 2" descr="图片包含 图标&#10;&#10;描述已自动生成">
            <a:extLst>
              <a:ext uri="{FF2B5EF4-FFF2-40B4-BE49-F238E27FC236}">
                <a16:creationId xmlns:a16="http://schemas.microsoft.com/office/drawing/2014/main" id="{7A655A7B-0FB5-0857-EAB1-12EF211A4FC2}"/>
              </a:ext>
            </a:extLst>
          </p:cNvPr>
          <p:cNvPicPr>
            <a:picLocks noChangeAspect="1"/>
          </p:cNvPicPr>
          <p:nvPr/>
        </p:nvPicPr>
        <p:blipFill>
          <a:blip r:embed="rId3"/>
          <a:stretch>
            <a:fillRect/>
          </a:stretch>
        </p:blipFill>
        <p:spPr>
          <a:xfrm>
            <a:off x="4275712" y="1508876"/>
            <a:ext cx="3689706" cy="2758324"/>
          </a:xfrm>
          <a:prstGeom prst="rect">
            <a:avLst/>
          </a:prstGeom>
        </p:spPr>
      </p:pic>
      <p:sp>
        <p:nvSpPr>
          <p:cNvPr id="6" name="文本框 5">
            <a:extLst>
              <a:ext uri="{FF2B5EF4-FFF2-40B4-BE49-F238E27FC236}">
                <a16:creationId xmlns:a16="http://schemas.microsoft.com/office/drawing/2014/main" id="{A0623F59-FF07-CD94-D06C-CE4892BBA9F6}"/>
              </a:ext>
            </a:extLst>
          </p:cNvPr>
          <p:cNvSpPr txBox="1"/>
          <p:nvPr/>
        </p:nvSpPr>
        <p:spPr>
          <a:xfrm>
            <a:off x="7472855" y="4498428"/>
            <a:ext cx="756745" cy="523220"/>
          </a:xfrm>
          <a:prstGeom prst="rect">
            <a:avLst/>
          </a:prstGeom>
          <a:noFill/>
        </p:spPr>
        <p:txBody>
          <a:bodyPr wrap="square" rtlCol="0">
            <a:spAutoFit/>
          </a:bodyPr>
          <a:lstStyle/>
          <a:p>
            <a:r>
              <a:rPr kumimoji="1" lang="en-US" altLang="zh-CN" dirty="0">
                <a:hlinkClick r:id="rId4" action="ppaction://hlinksldjump"/>
              </a:rPr>
              <a:t>BACK</a:t>
            </a:r>
            <a:endParaRPr kumimoji="1" lang="en-US" altLang="zh-CN" dirty="0"/>
          </a:p>
          <a:p>
            <a:endParaRPr kumimoji="1" lang="zh-CN" alt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45"/>
        <p:cNvGrpSpPr/>
        <p:nvPr/>
      </p:nvGrpSpPr>
      <p:grpSpPr>
        <a:xfrm>
          <a:off x="0" y="0"/>
          <a:ext cx="0" cy="0"/>
          <a:chOff x="0" y="0"/>
          <a:chExt cx="0" cy="0"/>
        </a:xfrm>
      </p:grpSpPr>
      <p:sp>
        <p:nvSpPr>
          <p:cNvPr id="1946" name="Google Shape;1946;p29"/>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Table of contents</a:t>
            </a:r>
          </a:p>
        </p:txBody>
      </p:sp>
      <p:sp>
        <p:nvSpPr>
          <p:cNvPr id="1947" name="Google Shape;1947;p29"/>
          <p:cNvSpPr txBox="1">
            <a:spLocks noGrp="1"/>
          </p:cNvSpPr>
          <p:nvPr>
            <p:ph type="title" idx="2"/>
          </p:nvPr>
        </p:nvSpPr>
        <p:spPr>
          <a:xfrm>
            <a:off x="1070725" y="1431150"/>
            <a:ext cx="646800" cy="4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01</a:t>
            </a:r>
          </a:p>
        </p:txBody>
      </p:sp>
      <p:sp>
        <p:nvSpPr>
          <p:cNvPr id="1948" name="Google Shape;1948;p29"/>
          <p:cNvSpPr txBox="1">
            <a:spLocks noGrp="1"/>
          </p:cNvSpPr>
          <p:nvPr>
            <p:ph type="subTitle" idx="1"/>
          </p:nvPr>
        </p:nvSpPr>
        <p:spPr>
          <a:xfrm>
            <a:off x="1788373" y="1431150"/>
            <a:ext cx="2596200" cy="4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Background</a:t>
            </a:r>
          </a:p>
        </p:txBody>
      </p:sp>
      <p:sp>
        <p:nvSpPr>
          <p:cNvPr id="1949" name="Google Shape;1949;p29"/>
          <p:cNvSpPr txBox="1">
            <a:spLocks noGrp="1"/>
          </p:cNvSpPr>
          <p:nvPr>
            <p:ph type="title" idx="3"/>
          </p:nvPr>
        </p:nvSpPr>
        <p:spPr>
          <a:xfrm>
            <a:off x="1070725" y="2547425"/>
            <a:ext cx="646800" cy="4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02</a:t>
            </a:r>
          </a:p>
        </p:txBody>
      </p:sp>
      <p:sp>
        <p:nvSpPr>
          <p:cNvPr id="1950" name="Google Shape;1950;p29"/>
          <p:cNvSpPr txBox="1">
            <a:spLocks noGrp="1"/>
          </p:cNvSpPr>
          <p:nvPr>
            <p:ph type="subTitle" idx="4"/>
          </p:nvPr>
        </p:nvSpPr>
        <p:spPr>
          <a:xfrm>
            <a:off x="1788373" y="2547425"/>
            <a:ext cx="2596200" cy="4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Description</a:t>
            </a:r>
          </a:p>
        </p:txBody>
      </p:sp>
      <p:sp>
        <p:nvSpPr>
          <p:cNvPr id="1951" name="Google Shape;1951;p29"/>
          <p:cNvSpPr txBox="1">
            <a:spLocks noGrp="1"/>
          </p:cNvSpPr>
          <p:nvPr>
            <p:ph type="title" idx="5"/>
          </p:nvPr>
        </p:nvSpPr>
        <p:spPr>
          <a:xfrm>
            <a:off x="1070725" y="3663700"/>
            <a:ext cx="646800" cy="4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03</a:t>
            </a:r>
          </a:p>
        </p:txBody>
      </p:sp>
      <p:sp>
        <p:nvSpPr>
          <p:cNvPr id="1952" name="Google Shape;1952;p29"/>
          <p:cNvSpPr txBox="1">
            <a:spLocks noGrp="1"/>
          </p:cNvSpPr>
          <p:nvPr>
            <p:ph type="subTitle" idx="6"/>
          </p:nvPr>
        </p:nvSpPr>
        <p:spPr>
          <a:xfrm>
            <a:off x="1788373" y="3663700"/>
            <a:ext cx="2596200" cy="4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Design</a:t>
            </a:r>
          </a:p>
        </p:txBody>
      </p:sp>
      <p:sp>
        <p:nvSpPr>
          <p:cNvPr id="1953" name="Google Shape;1953;p29"/>
          <p:cNvSpPr txBox="1">
            <a:spLocks noGrp="1"/>
          </p:cNvSpPr>
          <p:nvPr>
            <p:ph type="title" idx="7"/>
          </p:nvPr>
        </p:nvSpPr>
        <p:spPr>
          <a:xfrm>
            <a:off x="4747124" y="1431150"/>
            <a:ext cx="646800" cy="4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04</a:t>
            </a:r>
          </a:p>
        </p:txBody>
      </p:sp>
      <p:sp>
        <p:nvSpPr>
          <p:cNvPr id="1954" name="Google Shape;1954;p29"/>
          <p:cNvSpPr txBox="1">
            <a:spLocks noGrp="1"/>
          </p:cNvSpPr>
          <p:nvPr>
            <p:ph type="subTitle" idx="8"/>
          </p:nvPr>
        </p:nvSpPr>
        <p:spPr>
          <a:xfrm>
            <a:off x="5477078" y="1431150"/>
            <a:ext cx="2596200" cy="45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Technology</a:t>
            </a:r>
          </a:p>
        </p:txBody>
      </p:sp>
      <p:cxnSp>
        <p:nvCxnSpPr>
          <p:cNvPr id="1959" name="Google Shape;1959;p29"/>
          <p:cNvCxnSpPr/>
          <p:nvPr/>
        </p:nvCxnSpPr>
        <p:spPr>
          <a:xfrm>
            <a:off x="1717650" y="1419000"/>
            <a:ext cx="0" cy="481500"/>
          </a:xfrm>
          <a:prstGeom prst="straightConnector1">
            <a:avLst/>
          </a:prstGeom>
          <a:noFill/>
          <a:ln w="28575" cap="flat" cmpd="sng">
            <a:solidFill>
              <a:schemeClr val="lt2"/>
            </a:solidFill>
            <a:prstDash val="solid"/>
            <a:round/>
            <a:headEnd type="none" w="med" len="med"/>
            <a:tailEnd type="none" w="med" len="med"/>
          </a:ln>
        </p:spPr>
      </p:cxnSp>
      <p:cxnSp>
        <p:nvCxnSpPr>
          <p:cNvPr id="1960" name="Google Shape;1960;p29"/>
          <p:cNvCxnSpPr/>
          <p:nvPr/>
        </p:nvCxnSpPr>
        <p:spPr>
          <a:xfrm>
            <a:off x="5393925" y="1419000"/>
            <a:ext cx="0" cy="481500"/>
          </a:xfrm>
          <a:prstGeom prst="straightConnector1">
            <a:avLst/>
          </a:prstGeom>
          <a:noFill/>
          <a:ln w="28575" cap="flat" cmpd="sng">
            <a:solidFill>
              <a:schemeClr val="lt2"/>
            </a:solidFill>
            <a:prstDash val="solid"/>
            <a:round/>
            <a:headEnd type="none" w="med" len="med"/>
            <a:tailEnd type="none" w="med" len="med"/>
          </a:ln>
        </p:spPr>
      </p:cxnSp>
      <p:cxnSp>
        <p:nvCxnSpPr>
          <p:cNvPr id="1961" name="Google Shape;1961;p29"/>
          <p:cNvCxnSpPr/>
          <p:nvPr/>
        </p:nvCxnSpPr>
        <p:spPr>
          <a:xfrm>
            <a:off x="1717650" y="2535275"/>
            <a:ext cx="0" cy="481500"/>
          </a:xfrm>
          <a:prstGeom prst="straightConnector1">
            <a:avLst/>
          </a:prstGeom>
          <a:noFill/>
          <a:ln w="28575" cap="flat" cmpd="sng">
            <a:solidFill>
              <a:schemeClr val="lt2"/>
            </a:solidFill>
            <a:prstDash val="solid"/>
            <a:round/>
            <a:headEnd type="none" w="med" len="med"/>
            <a:tailEnd type="none" w="med" len="med"/>
          </a:ln>
        </p:spPr>
      </p:cxnSp>
      <p:cxnSp>
        <p:nvCxnSpPr>
          <p:cNvPr id="1963" name="Google Shape;1963;p29"/>
          <p:cNvCxnSpPr/>
          <p:nvPr/>
        </p:nvCxnSpPr>
        <p:spPr>
          <a:xfrm>
            <a:off x="1717650" y="3651550"/>
            <a:ext cx="0" cy="481500"/>
          </a:xfrm>
          <a:prstGeom prst="straightConnector1">
            <a:avLst/>
          </a:prstGeom>
          <a:noFill/>
          <a:ln w="28575" cap="flat" cmpd="sng">
            <a:solidFill>
              <a:schemeClr val="lt2"/>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84"/>
        <p:cNvGrpSpPr/>
        <p:nvPr/>
      </p:nvGrpSpPr>
      <p:grpSpPr>
        <a:xfrm>
          <a:off x="0" y="0"/>
          <a:ext cx="0" cy="0"/>
          <a:chOff x="0" y="0"/>
          <a:chExt cx="0" cy="0"/>
        </a:xfrm>
      </p:grpSpPr>
      <p:sp>
        <p:nvSpPr>
          <p:cNvPr id="1985" name="Google Shape;1985;p3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1-</a:t>
            </a:r>
            <a:r>
              <a:rPr lang="en-GB" dirty="0"/>
              <a:t>Background</a:t>
            </a:r>
          </a:p>
        </p:txBody>
      </p:sp>
      <p:sp>
        <p:nvSpPr>
          <p:cNvPr id="1990" name="Google Shape;1990;p32"/>
          <p:cNvSpPr/>
          <p:nvPr/>
        </p:nvSpPr>
        <p:spPr>
          <a:xfrm>
            <a:off x="1047803" y="1249417"/>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94" name="Google Shape;1994;p32"/>
          <p:cNvCxnSpPr>
            <a:cxnSpLocks/>
          </p:cNvCxnSpPr>
          <p:nvPr/>
        </p:nvCxnSpPr>
        <p:spPr>
          <a:xfrm>
            <a:off x="1467492" y="1249417"/>
            <a:ext cx="0" cy="2945924"/>
          </a:xfrm>
          <a:prstGeom prst="straightConnector1">
            <a:avLst/>
          </a:prstGeom>
          <a:noFill/>
          <a:ln w="28575" cap="flat" cmpd="sng">
            <a:solidFill>
              <a:schemeClr val="lt2"/>
            </a:solidFill>
            <a:prstDash val="solid"/>
            <a:round/>
            <a:headEnd type="none" w="med" len="med"/>
            <a:tailEnd type="none" w="med" len="med"/>
          </a:ln>
        </p:spPr>
      </p:cxnSp>
      <p:sp>
        <p:nvSpPr>
          <p:cNvPr id="6" name="文本框 5">
            <a:extLst>
              <a:ext uri="{FF2B5EF4-FFF2-40B4-BE49-F238E27FC236}">
                <a16:creationId xmlns:a16="http://schemas.microsoft.com/office/drawing/2014/main" id="{5C12CF30-5F43-F7FE-EE25-1D882850070B}"/>
              </a:ext>
            </a:extLst>
          </p:cNvPr>
          <p:cNvSpPr txBox="1"/>
          <p:nvPr/>
        </p:nvSpPr>
        <p:spPr>
          <a:xfrm>
            <a:off x="1467492" y="1249417"/>
            <a:ext cx="7039690" cy="2862322"/>
          </a:xfrm>
          <a:prstGeom prst="rect">
            <a:avLst/>
          </a:prstGeom>
          <a:noFill/>
        </p:spPr>
        <p:txBody>
          <a:bodyPr wrap="square" rtlCol="0">
            <a:spAutoFit/>
          </a:bodyPr>
          <a:lstStyle/>
          <a:p>
            <a:pPr marL="285750" indent="-285750">
              <a:buFont typeface="Arial" panose="020B0604020202020204" pitchFamily="34" charset="0"/>
              <a:buChar char="•"/>
            </a:pPr>
            <a:r>
              <a:rPr kumimoji="1" lang="zh-CN" altLang="en-US" sz="1800" dirty="0">
                <a:solidFill>
                  <a:schemeClr val="accent3">
                    <a:lumMod val="90000"/>
                  </a:schemeClr>
                </a:solidFill>
                <a:latin typeface="FangSong" panose="02010609060101010101" pitchFamily="49" charset="-122"/>
                <a:ea typeface="FangSong" panose="02010609060101010101" pitchFamily="49" charset="-122"/>
              </a:rPr>
              <a:t>味道</a:t>
            </a:r>
            <a:r>
              <a:rPr kumimoji="1" lang="zh-CN" altLang="en-US" sz="1800" dirty="0">
                <a:latin typeface="FangSong" panose="02010609060101010101" pitchFamily="49" charset="-122"/>
                <a:ea typeface="FangSong" panose="02010609060101010101" pitchFamily="49" charset="-122"/>
              </a:rPr>
              <a:t>是食物的灵魂。对食物中基本口味的</a:t>
            </a:r>
            <a:r>
              <a:rPr kumimoji="1" lang="zh-CN" altLang="en-US" sz="1800" dirty="0">
                <a:solidFill>
                  <a:schemeClr val="accent3">
                    <a:lumMod val="90000"/>
                  </a:schemeClr>
                </a:solidFill>
                <a:latin typeface="FangSong" panose="02010609060101010101" pitchFamily="49" charset="-122"/>
                <a:ea typeface="FangSong" panose="02010609060101010101" pitchFamily="49" charset="-122"/>
              </a:rPr>
              <a:t>量化</a:t>
            </a:r>
            <a:r>
              <a:rPr kumimoji="1" lang="zh-CN" altLang="en-US" sz="1800" dirty="0">
                <a:latin typeface="FangSong" panose="02010609060101010101" pitchFamily="49" charset="-122"/>
                <a:ea typeface="FangSong" panose="02010609060101010101" pitchFamily="49" charset="-122"/>
              </a:rPr>
              <a:t>是十分重要的。</a:t>
            </a:r>
            <a:endParaRPr kumimoji="1" lang="en-US" altLang="zh-CN" sz="1800" dirty="0">
              <a:latin typeface="FangSong" panose="02010609060101010101" pitchFamily="49" charset="-122"/>
              <a:ea typeface="FangSong" panose="02010609060101010101" pitchFamily="49" charset="-122"/>
            </a:endParaRPr>
          </a:p>
          <a:p>
            <a:pPr marL="285750" indent="-285750">
              <a:buFont typeface="Arial" panose="020B0604020202020204" pitchFamily="34" charset="0"/>
              <a:buChar char="•"/>
            </a:pPr>
            <a:endParaRPr kumimoji="1" lang="en-US" altLang="zh-CN" sz="1800" dirty="0">
              <a:latin typeface="FangSong" panose="02010609060101010101" pitchFamily="49" charset="-122"/>
              <a:ea typeface="FangSong" panose="02010609060101010101" pitchFamily="49" charset="-122"/>
            </a:endParaRPr>
          </a:p>
          <a:p>
            <a:pPr marL="285750" indent="-285750">
              <a:buFont typeface="Arial" panose="020B0604020202020204" pitchFamily="34" charset="0"/>
              <a:buChar char="•"/>
            </a:pPr>
            <a:r>
              <a:rPr kumimoji="1" lang="zh-CN" altLang="en-US" sz="1800" dirty="0">
                <a:latin typeface="FangSong" panose="02010609060101010101" pitchFamily="49" charset="-122"/>
                <a:ea typeface="FangSong" panose="02010609060101010101" pitchFamily="49" charset="-122"/>
              </a:rPr>
              <a:t>现有的评估味道的方法都存在一定缺点。</a:t>
            </a:r>
            <a:endParaRPr kumimoji="1" lang="en-US" altLang="zh-CN" sz="1800" dirty="0">
              <a:latin typeface="FangSong" panose="02010609060101010101" pitchFamily="49" charset="-122"/>
              <a:ea typeface="FangSong" panose="02010609060101010101" pitchFamily="49" charset="-122"/>
            </a:endParaRPr>
          </a:p>
          <a:p>
            <a:pPr marL="285750" indent="-285750">
              <a:buFont typeface="Arial" panose="020B0604020202020204" pitchFamily="34" charset="0"/>
              <a:buChar char="•"/>
            </a:pPr>
            <a:endParaRPr kumimoji="1" lang="en-US" altLang="zh-CN" sz="1800" dirty="0">
              <a:latin typeface="FangSong" panose="02010609060101010101" pitchFamily="49" charset="-122"/>
              <a:ea typeface="FangSong" panose="02010609060101010101" pitchFamily="49" charset="-122"/>
            </a:endParaRPr>
          </a:p>
          <a:p>
            <a:pPr marL="285750" indent="-285750">
              <a:buFont typeface="Arial" panose="020B0604020202020204" pitchFamily="34" charset="0"/>
              <a:buChar char="•"/>
            </a:pPr>
            <a:r>
              <a:rPr kumimoji="1" lang="en-US" altLang="zh-CN" sz="1800" dirty="0">
                <a:latin typeface="FangSong" panose="02010609060101010101" pitchFamily="49" charset="-122"/>
                <a:ea typeface="FangSong" panose="02010609060101010101" pitchFamily="49" charset="-122"/>
              </a:rPr>
              <a:t>Eg.1.</a:t>
            </a:r>
            <a:r>
              <a:rPr kumimoji="1" lang="zh-CN" altLang="en-US" sz="1800" dirty="0">
                <a:latin typeface="FangSong" panose="02010609060101010101" pitchFamily="49" charset="-122"/>
                <a:ea typeface="FangSong" panose="02010609060101010101" pitchFamily="49" charset="-122"/>
              </a:rPr>
              <a:t>利用食品感官研究员（昂贵</a:t>
            </a:r>
            <a:r>
              <a:rPr kumimoji="1" lang="en-US" altLang="zh-CN" sz="1800" dirty="0">
                <a:latin typeface="FangSong" panose="02010609060101010101" pitchFamily="49" charset="-122"/>
                <a:ea typeface="FangSong" panose="02010609060101010101" pitchFamily="49" charset="-122"/>
              </a:rPr>
              <a:t>/</a:t>
            </a:r>
            <a:r>
              <a:rPr kumimoji="1" lang="zh-CN" altLang="en-US" sz="1800" dirty="0">
                <a:latin typeface="FangSong" panose="02010609060101010101" pitchFamily="49" charset="-122"/>
                <a:ea typeface="FangSong" panose="02010609060101010101" pitchFamily="49" charset="-122"/>
              </a:rPr>
              <a:t>会受到主观影响）</a:t>
            </a:r>
            <a:endParaRPr kumimoji="1" lang="en-US" altLang="zh-CN" sz="1800" dirty="0">
              <a:latin typeface="FangSong" panose="02010609060101010101" pitchFamily="49" charset="-122"/>
              <a:ea typeface="FangSong" panose="02010609060101010101" pitchFamily="49" charset="-122"/>
            </a:endParaRPr>
          </a:p>
          <a:p>
            <a:pPr marL="285750" indent="-285750">
              <a:buFont typeface="Arial" panose="020B0604020202020204" pitchFamily="34" charset="0"/>
              <a:buChar char="•"/>
            </a:pPr>
            <a:endParaRPr kumimoji="1" lang="en-US" altLang="zh-CN" sz="1800" dirty="0">
              <a:latin typeface="FangSong" panose="02010609060101010101" pitchFamily="49" charset="-122"/>
              <a:ea typeface="FangSong" panose="02010609060101010101" pitchFamily="49" charset="-122"/>
            </a:endParaRPr>
          </a:p>
          <a:p>
            <a:pPr marL="285750" indent="-285750">
              <a:buFont typeface="Arial" panose="020B0604020202020204" pitchFamily="34" charset="0"/>
              <a:buChar char="•"/>
            </a:pPr>
            <a:r>
              <a:rPr kumimoji="1" lang="en-US" altLang="zh-CN" sz="1800" dirty="0">
                <a:latin typeface="FangSong" panose="02010609060101010101" pitchFamily="49" charset="-122"/>
                <a:ea typeface="FangSong" panose="02010609060101010101" pitchFamily="49" charset="-122"/>
              </a:rPr>
              <a:t>Eg.2.</a:t>
            </a:r>
            <a:r>
              <a:rPr kumimoji="1" lang="zh-CN" altLang="en-US" sz="1800" dirty="0">
                <a:latin typeface="FangSong" panose="02010609060101010101" pitchFamily="49" charset="-122"/>
                <a:ea typeface="FangSong" panose="02010609060101010101" pitchFamily="49" charset="-122"/>
              </a:rPr>
              <a:t>利用电子舌头（限制性</a:t>
            </a:r>
            <a:r>
              <a:rPr kumimoji="1" lang="en-US" altLang="zh-CN" sz="1800" dirty="0">
                <a:latin typeface="FangSong" panose="02010609060101010101" pitchFamily="49" charset="-122"/>
                <a:ea typeface="FangSong" panose="02010609060101010101" pitchFamily="49" charset="-122"/>
              </a:rPr>
              <a:t>/</a:t>
            </a:r>
            <a:r>
              <a:rPr kumimoji="1" lang="zh-CN" altLang="en-US" sz="1800" dirty="0">
                <a:latin typeface="FangSong" panose="02010609060101010101" pitchFamily="49" charset="-122"/>
                <a:ea typeface="FangSong" panose="02010609060101010101" pitchFamily="49" charset="-122"/>
              </a:rPr>
              <a:t>无法评估整体食物的味道）</a:t>
            </a:r>
            <a:endParaRPr kumimoji="1" lang="en-US" altLang="zh-CN" sz="1800" dirty="0">
              <a:latin typeface="FangSong" panose="02010609060101010101" pitchFamily="49" charset="-122"/>
              <a:ea typeface="FangSong" panose="02010609060101010101" pitchFamily="49" charset="-122"/>
            </a:endParaRPr>
          </a:p>
          <a:p>
            <a:pPr marL="285750" indent="-285750">
              <a:buFont typeface="Arial" panose="020B0604020202020204" pitchFamily="34" charset="0"/>
              <a:buChar char="•"/>
            </a:pPr>
            <a:endParaRPr kumimoji="1" lang="en-US" altLang="zh-CN" sz="1800" dirty="0">
              <a:latin typeface="FangSong" panose="02010609060101010101" pitchFamily="49" charset="-122"/>
              <a:ea typeface="FangSong" panose="02010609060101010101" pitchFamily="49" charset="-122"/>
            </a:endParaRPr>
          </a:p>
          <a:p>
            <a:pPr marL="285750" indent="-285750">
              <a:buFont typeface="Arial" panose="020B0604020202020204" pitchFamily="34" charset="0"/>
              <a:buChar char="•"/>
            </a:pPr>
            <a:r>
              <a:rPr kumimoji="1" lang="zh-CN" altLang="en-US" sz="1800" dirty="0">
                <a:latin typeface="FangSong" panose="02010609060101010101" pitchFamily="49" charset="-122"/>
                <a:ea typeface="FangSong" panose="02010609060101010101" pitchFamily="49" charset="-122"/>
              </a:rPr>
              <a:t>该项目主要设计了一位创意品尝官</a:t>
            </a:r>
            <a:r>
              <a:rPr kumimoji="1" lang="en-US" altLang="zh-CN" sz="1800" dirty="0">
                <a:latin typeface="FangSong" panose="02010609060101010101" pitchFamily="49" charset="-122"/>
                <a:ea typeface="FangSong" panose="02010609060101010101" pitchFamily="49" charset="-122"/>
              </a:rPr>
              <a:t>——</a:t>
            </a:r>
            <a:r>
              <a:rPr kumimoji="1" lang="zh-CN" altLang="en-US" sz="1800" dirty="0">
                <a:latin typeface="FangSong" panose="02010609060101010101" pitchFamily="49" charset="-122"/>
                <a:ea typeface="FangSong" panose="02010609060101010101" pitchFamily="49" charset="-122"/>
              </a:rPr>
              <a:t>一种</a:t>
            </a:r>
            <a:r>
              <a:rPr kumimoji="1" lang="zh-CN" altLang="en-US" sz="1800" dirty="0">
                <a:solidFill>
                  <a:schemeClr val="accent3">
                    <a:lumMod val="90000"/>
                  </a:schemeClr>
                </a:solidFill>
                <a:latin typeface="FangSong" panose="02010609060101010101" pitchFamily="49" charset="-122"/>
                <a:ea typeface="FangSong" panose="02010609060101010101" pitchFamily="49" charset="-122"/>
              </a:rPr>
              <a:t>酵母细胞</a:t>
            </a:r>
            <a:r>
              <a:rPr kumimoji="1" lang="zh-CN" altLang="en-US" sz="1800" dirty="0">
                <a:latin typeface="FangSong" panose="02010609060101010101" pitchFamily="49" charset="-122"/>
                <a:ea typeface="FangSong" panose="02010609060101010101" pitchFamily="49" charset="-122"/>
              </a:rPr>
              <a:t>生物传感器，用于量化</a:t>
            </a:r>
            <a:r>
              <a:rPr kumimoji="1" lang="zh-CN" altLang="en-US" sz="1800" dirty="0">
                <a:solidFill>
                  <a:schemeClr val="accent3">
                    <a:lumMod val="90000"/>
                  </a:schemeClr>
                </a:solidFill>
                <a:latin typeface="FangSong" panose="02010609060101010101" pitchFamily="49" charset="-122"/>
                <a:ea typeface="FangSong" panose="02010609060101010101" pitchFamily="49" charset="-122"/>
              </a:rPr>
              <a:t>鲜味、甜味和苦味</a:t>
            </a:r>
            <a:r>
              <a:rPr kumimoji="1" lang="zh-CN" altLang="en-US" sz="1800" dirty="0">
                <a:solidFill>
                  <a:srgbClr val="002060"/>
                </a:solidFill>
                <a:latin typeface="FangSong" panose="02010609060101010101" pitchFamily="49" charset="-122"/>
                <a:ea typeface="FangSong" panose="02010609060101010101" pitchFamily="49" charset="-122"/>
              </a:rPr>
              <a:t>的</a:t>
            </a:r>
            <a:r>
              <a:rPr kumimoji="1" lang="zh-CN" altLang="en-US" sz="1800" dirty="0">
                <a:latin typeface="FangSong" panose="02010609060101010101" pitchFamily="49" charset="-122"/>
                <a:ea typeface="FangSong" panose="02010609060101010101" pitchFamily="49" charset="-122"/>
              </a:rPr>
              <a:t>基本味道。</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61"/>
        <p:cNvGrpSpPr/>
        <p:nvPr/>
      </p:nvGrpSpPr>
      <p:grpSpPr>
        <a:xfrm>
          <a:off x="0" y="0"/>
          <a:ext cx="0" cy="0"/>
          <a:chOff x="0" y="0"/>
          <a:chExt cx="0" cy="0"/>
        </a:xfrm>
      </p:grpSpPr>
      <p:pic>
        <p:nvPicPr>
          <p:cNvPr id="23" name="图片 22">
            <a:extLst>
              <a:ext uri="{FF2B5EF4-FFF2-40B4-BE49-F238E27FC236}">
                <a16:creationId xmlns:a16="http://schemas.microsoft.com/office/drawing/2014/main" id="{08E37839-8CB8-3CB9-5077-7A98F95B3EA9}"/>
              </a:ext>
            </a:extLst>
          </p:cNvPr>
          <p:cNvPicPr>
            <a:picLocks noChangeAspect="1"/>
          </p:cNvPicPr>
          <p:nvPr/>
        </p:nvPicPr>
        <p:blipFill>
          <a:blip r:embed="rId3"/>
          <a:stretch>
            <a:fillRect/>
          </a:stretch>
        </p:blipFill>
        <p:spPr>
          <a:xfrm>
            <a:off x="668702" y="0"/>
            <a:ext cx="7772400" cy="5120969"/>
          </a:xfrm>
          <a:prstGeom prst="rect">
            <a:avLst/>
          </a:prstGeom>
        </p:spPr>
      </p:pic>
      <p:sp>
        <p:nvSpPr>
          <p:cNvPr id="2262" name="Google Shape;2262;p44"/>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2-Description</a:t>
            </a:r>
            <a:endParaRPr lang="en-GB" dirty="0"/>
          </a:p>
        </p:txBody>
      </p:sp>
    </p:spTree>
    <p:extLst>
      <p:ext uri="{BB962C8B-B14F-4D97-AF65-F5344CB8AC3E}">
        <p14:creationId xmlns:p14="http://schemas.microsoft.com/office/powerpoint/2010/main" val="42949008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99"/>
        <p:cNvGrpSpPr/>
        <p:nvPr/>
      </p:nvGrpSpPr>
      <p:grpSpPr>
        <a:xfrm>
          <a:off x="0" y="0"/>
          <a:ext cx="0" cy="0"/>
          <a:chOff x="0" y="0"/>
          <a:chExt cx="0" cy="0"/>
        </a:xfrm>
      </p:grpSpPr>
      <p:sp>
        <p:nvSpPr>
          <p:cNvPr id="2000" name="Google Shape;2000;p33"/>
          <p:cNvSpPr txBox="1">
            <a:spLocks noGrp="1"/>
          </p:cNvSpPr>
          <p:nvPr>
            <p:ph type="title"/>
          </p:nvPr>
        </p:nvSpPr>
        <p:spPr>
          <a:xfrm>
            <a:off x="625405" y="0"/>
            <a:ext cx="7704000" cy="572700"/>
          </a:xfrm>
          <a:prstGeom prst="rect">
            <a:avLst/>
          </a:prstGeom>
        </p:spPr>
        <p:txBody>
          <a:bodyPr spcFirstLastPara="1" wrap="square" lIns="91425" tIns="91425" rIns="91425" bIns="91425" anchor="t" anchorCtr="0">
            <a:noAutofit/>
          </a:bodyPr>
          <a:lstStyle/>
          <a:p>
            <a:r>
              <a:rPr lang="en-US" altLang="zh-CN" dirty="0"/>
              <a:t>3-Design-</a:t>
            </a:r>
            <a:r>
              <a:rPr lang="en" altLang="zh-CN" dirty="0"/>
              <a:t>Biosensor</a:t>
            </a:r>
            <a:endParaRPr lang="en-GB" b="1" dirty="0">
              <a:latin typeface="FangSong" panose="02010609060101010101" pitchFamily="49" charset="-122"/>
              <a:ea typeface="FangSong" panose="02010609060101010101" pitchFamily="49" charset="-122"/>
            </a:endParaRPr>
          </a:p>
        </p:txBody>
      </p:sp>
      <p:sp>
        <p:nvSpPr>
          <p:cNvPr id="2" name="文本框 1">
            <a:extLst>
              <a:ext uri="{FF2B5EF4-FFF2-40B4-BE49-F238E27FC236}">
                <a16:creationId xmlns:a16="http://schemas.microsoft.com/office/drawing/2014/main" id="{756CA290-D25C-D394-437A-F0BB19E79A4B}"/>
              </a:ext>
            </a:extLst>
          </p:cNvPr>
          <p:cNvSpPr txBox="1"/>
          <p:nvPr/>
        </p:nvSpPr>
        <p:spPr>
          <a:xfrm>
            <a:off x="704192" y="451945"/>
            <a:ext cx="7357241" cy="5632311"/>
          </a:xfrm>
          <a:prstGeom prst="rect">
            <a:avLst/>
          </a:prstGeom>
          <a:noFill/>
        </p:spPr>
        <p:txBody>
          <a:bodyPr wrap="square" rtlCol="0">
            <a:spAutoFit/>
          </a:bodyPr>
          <a:lstStyle/>
          <a:p>
            <a:pPr marL="285750" indent="-285750">
              <a:buFont typeface="Arial" panose="020B0604020202020204" pitchFamily="34" charset="0"/>
              <a:buChar char="•"/>
            </a:pPr>
            <a:r>
              <a:rPr kumimoji="1" lang="zh-CN" altLang="en-US" sz="2000" dirty="0">
                <a:latin typeface="FangSong" panose="02010609060101010101" pitchFamily="49" charset="-122"/>
                <a:ea typeface="FangSong" panose="02010609060101010101" pitchFamily="49" charset="-122"/>
              </a:rPr>
              <a:t>确定底盘生物</a:t>
            </a:r>
            <a:r>
              <a:rPr kumimoji="1" lang="en-US" altLang="zh-CN" sz="2000" dirty="0">
                <a:latin typeface="FangSong" panose="02010609060101010101" pitchFamily="49" charset="-122"/>
                <a:ea typeface="FangSong" panose="02010609060101010101" pitchFamily="49" charset="-122"/>
              </a:rPr>
              <a:t>-</a:t>
            </a:r>
            <a:r>
              <a:rPr kumimoji="1" lang="zh-CN" altLang="en-US" sz="2000" dirty="0">
                <a:latin typeface="FangSong" panose="02010609060101010101" pitchFamily="49" charset="-122"/>
                <a:ea typeface="FangSong" panose="02010609060101010101" pitchFamily="49" charset="-122"/>
              </a:rPr>
              <a:t>酿酒酵母</a:t>
            </a:r>
            <a:endParaRPr kumimoji="1" lang="en-US" altLang="zh-CN" sz="2000" dirty="0">
              <a:latin typeface="FangSong" panose="02010609060101010101" pitchFamily="49" charset="-122"/>
              <a:ea typeface="FangSong" panose="02010609060101010101" pitchFamily="49" charset="-122"/>
            </a:endParaRPr>
          </a:p>
          <a:p>
            <a:pPr marL="285750" indent="-285750">
              <a:buFont typeface="Arial" panose="020B0604020202020204" pitchFamily="34" charset="0"/>
              <a:buChar char="•"/>
            </a:pPr>
            <a:endParaRPr kumimoji="1" lang="en-US" altLang="zh-CN" sz="2000" dirty="0">
              <a:latin typeface="FangSong" panose="02010609060101010101" pitchFamily="49" charset="-122"/>
              <a:ea typeface="FangSong" panose="02010609060101010101" pitchFamily="49" charset="-122"/>
            </a:endParaRPr>
          </a:p>
          <a:p>
            <a:pPr marL="285750" indent="-285750">
              <a:buFont typeface="Arial" panose="020B0604020202020204" pitchFamily="34" charset="0"/>
              <a:buChar char="•"/>
            </a:pPr>
            <a:r>
              <a:rPr kumimoji="1" lang="zh-CN" altLang="en-US" sz="2000" dirty="0">
                <a:latin typeface="FangSong" panose="02010609060101010101" pitchFamily="49" charset="-122"/>
                <a:ea typeface="FangSong" panose="02010609060101010101" pitchFamily="49" charset="-122"/>
              </a:rPr>
              <a:t>将编码人鲜味受体、人苦味受体和人甜味受体的基因引入酿酒酵母</a:t>
            </a:r>
            <a:r>
              <a:rPr kumimoji="1" lang="en-US" altLang="zh-CN" sz="2000" dirty="0">
                <a:latin typeface="FangSong" panose="02010609060101010101" pitchFamily="49" charset="-122"/>
                <a:ea typeface="FangSong" panose="02010609060101010101" pitchFamily="49" charset="-122"/>
              </a:rPr>
              <a:t>-</a:t>
            </a:r>
            <a:r>
              <a:rPr kumimoji="1" lang="zh-CN" altLang="en-US" sz="2000" dirty="0">
                <a:latin typeface="FangSong" panose="02010609060101010101" pitchFamily="49" charset="-122"/>
                <a:ea typeface="FangSong" panose="02010609060101010101" pitchFamily="49" charset="-122"/>
              </a:rPr>
              <a:t>编码</a:t>
            </a:r>
            <a:r>
              <a:rPr kumimoji="1" lang="zh-CN" altLang="en-US" sz="2000" dirty="0">
                <a:solidFill>
                  <a:schemeClr val="accent5"/>
                </a:solidFill>
                <a:latin typeface="FangSong" panose="02010609060101010101" pitchFamily="49" charset="-122"/>
                <a:ea typeface="FangSong" panose="02010609060101010101" pitchFamily="49" charset="-122"/>
              </a:rPr>
              <a:t>鲜味</a:t>
            </a:r>
            <a:r>
              <a:rPr kumimoji="1" lang="zh-CN" altLang="en-US" sz="2000" dirty="0">
                <a:latin typeface="FangSong" panose="02010609060101010101" pitchFamily="49" charset="-122"/>
                <a:ea typeface="FangSong" panose="02010609060101010101" pitchFamily="49" charset="-122"/>
              </a:rPr>
              <a:t>受体的基因是</a:t>
            </a:r>
            <a:r>
              <a:rPr kumimoji="1" lang="en-US" altLang="zh-CN" sz="2000" dirty="0">
                <a:solidFill>
                  <a:schemeClr val="accent5"/>
                </a:solidFill>
                <a:latin typeface="FangSong" panose="02010609060101010101" pitchFamily="49" charset="-122"/>
                <a:ea typeface="FangSong" panose="02010609060101010101" pitchFamily="49" charset="-122"/>
              </a:rPr>
              <a:t>T1R1</a:t>
            </a:r>
            <a:r>
              <a:rPr kumimoji="1" lang="zh-CN" altLang="en-US" sz="2000" dirty="0">
                <a:solidFill>
                  <a:schemeClr val="accent5"/>
                </a:solidFill>
                <a:latin typeface="FangSong" panose="02010609060101010101" pitchFamily="49" charset="-122"/>
                <a:ea typeface="FangSong" panose="02010609060101010101" pitchFamily="49" charset="-122"/>
              </a:rPr>
              <a:t>和</a:t>
            </a:r>
            <a:r>
              <a:rPr kumimoji="1" lang="en-US" altLang="zh-CN" sz="2000" dirty="0">
                <a:solidFill>
                  <a:schemeClr val="accent5"/>
                </a:solidFill>
                <a:latin typeface="FangSong" panose="02010609060101010101" pitchFamily="49" charset="-122"/>
                <a:ea typeface="FangSong" panose="02010609060101010101" pitchFamily="49" charset="-122"/>
              </a:rPr>
              <a:t>T1R3</a:t>
            </a:r>
            <a:r>
              <a:rPr kumimoji="1" lang="en-US" altLang="zh-CN" sz="2000" dirty="0">
                <a:latin typeface="FangSong" panose="02010609060101010101" pitchFamily="49" charset="-122"/>
                <a:ea typeface="FangSong" panose="02010609060101010101" pitchFamily="49" charset="-122"/>
              </a:rPr>
              <a:t>/</a:t>
            </a:r>
            <a:r>
              <a:rPr kumimoji="1" lang="zh-CN" altLang="en-US" sz="2000" dirty="0">
                <a:latin typeface="FangSong" panose="02010609060101010101" pitchFamily="49" charset="-122"/>
                <a:ea typeface="FangSong" panose="02010609060101010101" pitchFamily="49" charset="-122"/>
              </a:rPr>
              <a:t>编码</a:t>
            </a:r>
            <a:r>
              <a:rPr kumimoji="1" lang="zh-CN" altLang="en-US" sz="2000" dirty="0">
                <a:solidFill>
                  <a:schemeClr val="tx2">
                    <a:lumMod val="75000"/>
                    <a:lumOff val="25000"/>
                  </a:schemeClr>
                </a:solidFill>
                <a:latin typeface="FangSong" panose="02010609060101010101" pitchFamily="49" charset="-122"/>
                <a:ea typeface="FangSong" panose="02010609060101010101" pitchFamily="49" charset="-122"/>
              </a:rPr>
              <a:t>甜味</a:t>
            </a:r>
            <a:r>
              <a:rPr kumimoji="1" lang="zh-CN" altLang="en-US" sz="2000" dirty="0">
                <a:latin typeface="FangSong" panose="02010609060101010101" pitchFamily="49" charset="-122"/>
                <a:ea typeface="FangSong" panose="02010609060101010101" pitchFamily="49" charset="-122"/>
              </a:rPr>
              <a:t>受体的基因是</a:t>
            </a:r>
            <a:r>
              <a:rPr kumimoji="1" lang="en-US" altLang="zh-CN" sz="2000" dirty="0">
                <a:solidFill>
                  <a:schemeClr val="tx2">
                    <a:lumMod val="75000"/>
                    <a:lumOff val="25000"/>
                  </a:schemeClr>
                </a:solidFill>
                <a:latin typeface="FangSong" panose="02010609060101010101" pitchFamily="49" charset="-122"/>
                <a:ea typeface="FangSong" panose="02010609060101010101" pitchFamily="49" charset="-122"/>
              </a:rPr>
              <a:t>T1R2</a:t>
            </a:r>
            <a:r>
              <a:rPr kumimoji="1" lang="zh-CN" altLang="en-US" sz="2000" dirty="0">
                <a:solidFill>
                  <a:schemeClr val="tx2">
                    <a:lumMod val="75000"/>
                    <a:lumOff val="25000"/>
                  </a:schemeClr>
                </a:solidFill>
                <a:latin typeface="FangSong" panose="02010609060101010101" pitchFamily="49" charset="-122"/>
                <a:ea typeface="FangSong" panose="02010609060101010101" pitchFamily="49" charset="-122"/>
              </a:rPr>
              <a:t>和</a:t>
            </a:r>
            <a:r>
              <a:rPr kumimoji="1" lang="en-US" altLang="zh-CN" sz="2000" dirty="0">
                <a:solidFill>
                  <a:schemeClr val="tx2">
                    <a:lumMod val="75000"/>
                    <a:lumOff val="25000"/>
                  </a:schemeClr>
                </a:solidFill>
                <a:latin typeface="FangSong" panose="02010609060101010101" pitchFamily="49" charset="-122"/>
                <a:ea typeface="FangSong" panose="02010609060101010101" pitchFamily="49" charset="-122"/>
              </a:rPr>
              <a:t>T1R3</a:t>
            </a:r>
            <a:r>
              <a:rPr kumimoji="1" lang="en-US" altLang="zh-CN" sz="2000" dirty="0">
                <a:latin typeface="FangSong" panose="02010609060101010101" pitchFamily="49" charset="-122"/>
                <a:ea typeface="FangSong" panose="02010609060101010101" pitchFamily="49" charset="-122"/>
              </a:rPr>
              <a:t>/</a:t>
            </a:r>
            <a:r>
              <a:rPr kumimoji="1" lang="zh-CN" altLang="en-US" sz="2000" dirty="0">
                <a:latin typeface="FangSong" panose="02010609060101010101" pitchFamily="49" charset="-122"/>
                <a:ea typeface="FangSong" panose="02010609060101010101" pitchFamily="49" charset="-122"/>
              </a:rPr>
              <a:t>编码</a:t>
            </a:r>
            <a:r>
              <a:rPr kumimoji="1" lang="zh-CN" altLang="en-US" sz="2000" dirty="0">
                <a:solidFill>
                  <a:schemeClr val="accent3">
                    <a:lumMod val="50000"/>
                  </a:schemeClr>
                </a:solidFill>
                <a:latin typeface="FangSong" panose="02010609060101010101" pitchFamily="49" charset="-122"/>
                <a:ea typeface="FangSong" panose="02010609060101010101" pitchFamily="49" charset="-122"/>
              </a:rPr>
              <a:t>苦味</a:t>
            </a:r>
            <a:r>
              <a:rPr kumimoji="1" lang="zh-CN" altLang="en-US" sz="2000" dirty="0">
                <a:latin typeface="FangSong" panose="02010609060101010101" pitchFamily="49" charset="-122"/>
                <a:ea typeface="FangSong" panose="02010609060101010101" pitchFamily="49" charset="-122"/>
              </a:rPr>
              <a:t>受体是</a:t>
            </a:r>
            <a:r>
              <a:rPr kumimoji="1" lang="en-US" altLang="zh-CN" sz="2000" dirty="0">
                <a:solidFill>
                  <a:schemeClr val="accent3">
                    <a:lumMod val="50000"/>
                  </a:schemeClr>
                </a:solidFill>
                <a:latin typeface="FangSong" panose="02010609060101010101" pitchFamily="49" charset="-122"/>
                <a:ea typeface="FangSong" panose="02010609060101010101" pitchFamily="49" charset="-122"/>
              </a:rPr>
              <a:t>T2R1</a:t>
            </a:r>
            <a:r>
              <a:rPr kumimoji="1" lang="zh-CN" altLang="en-US" sz="2000" dirty="0">
                <a:solidFill>
                  <a:schemeClr val="accent3">
                    <a:lumMod val="50000"/>
                  </a:schemeClr>
                </a:solidFill>
                <a:latin typeface="FangSong" panose="02010609060101010101" pitchFamily="49" charset="-122"/>
                <a:ea typeface="FangSong" panose="02010609060101010101" pitchFamily="49" charset="-122"/>
              </a:rPr>
              <a:t>、</a:t>
            </a:r>
            <a:r>
              <a:rPr kumimoji="1" lang="en-US" altLang="zh-CN" sz="2000" dirty="0">
                <a:solidFill>
                  <a:schemeClr val="accent3">
                    <a:lumMod val="50000"/>
                  </a:schemeClr>
                </a:solidFill>
                <a:latin typeface="FangSong" panose="02010609060101010101" pitchFamily="49" charset="-122"/>
                <a:ea typeface="FangSong" panose="02010609060101010101" pitchFamily="49" charset="-122"/>
              </a:rPr>
              <a:t>T2R4</a:t>
            </a:r>
            <a:r>
              <a:rPr kumimoji="1" lang="zh-CN" altLang="en-US" sz="2000" dirty="0">
                <a:solidFill>
                  <a:schemeClr val="accent3">
                    <a:lumMod val="50000"/>
                  </a:schemeClr>
                </a:solidFill>
                <a:latin typeface="FangSong" panose="02010609060101010101" pitchFamily="49" charset="-122"/>
                <a:ea typeface="FangSong" panose="02010609060101010101" pitchFamily="49" charset="-122"/>
              </a:rPr>
              <a:t>和</a:t>
            </a:r>
            <a:r>
              <a:rPr kumimoji="1" lang="en-US" altLang="zh-CN" sz="2000" dirty="0">
                <a:solidFill>
                  <a:schemeClr val="accent3">
                    <a:lumMod val="50000"/>
                  </a:schemeClr>
                </a:solidFill>
                <a:latin typeface="FangSong" panose="02010609060101010101" pitchFamily="49" charset="-122"/>
                <a:ea typeface="FangSong" panose="02010609060101010101" pitchFamily="49" charset="-122"/>
              </a:rPr>
              <a:t>T2R46</a:t>
            </a:r>
            <a:r>
              <a:rPr kumimoji="1" lang="zh-CN" altLang="en-US" sz="2000" dirty="0">
                <a:latin typeface="FangSong" panose="02010609060101010101" pitchFamily="49" charset="-122"/>
                <a:ea typeface="FangSong" panose="02010609060101010101" pitchFamily="49" charset="-122"/>
              </a:rPr>
              <a:t>（筛选后）</a:t>
            </a:r>
            <a:endParaRPr kumimoji="1" lang="en-US" altLang="zh-CN" sz="2000" dirty="0">
              <a:latin typeface="FangSong" panose="02010609060101010101" pitchFamily="49" charset="-122"/>
              <a:ea typeface="FangSong" panose="02010609060101010101" pitchFamily="49" charset="-122"/>
            </a:endParaRPr>
          </a:p>
          <a:p>
            <a:pPr marL="285750" indent="-285750">
              <a:buFont typeface="Arial" panose="020B0604020202020204" pitchFamily="34" charset="0"/>
              <a:buChar char="•"/>
            </a:pPr>
            <a:endParaRPr kumimoji="1" lang="en-US" altLang="zh-CN" sz="2000" dirty="0">
              <a:latin typeface="FangSong" panose="02010609060101010101" pitchFamily="49" charset="-122"/>
              <a:ea typeface="FangSong" panose="02010609060101010101" pitchFamily="49" charset="-122"/>
            </a:endParaRPr>
          </a:p>
          <a:p>
            <a:pPr marL="285750" indent="-285750">
              <a:buFont typeface="Arial" panose="020B0604020202020204" pitchFamily="34" charset="0"/>
              <a:buChar char="•"/>
            </a:pPr>
            <a:r>
              <a:rPr kumimoji="1" lang="zh-CN" altLang="en-US" sz="2000" dirty="0">
                <a:latin typeface="FangSong" panose="02010609060101010101" pitchFamily="49" charset="-122"/>
                <a:ea typeface="FangSong" panose="02010609060101010101" pitchFamily="49" charset="-122"/>
              </a:rPr>
              <a:t>构建表达各个味道受体的</a:t>
            </a:r>
            <a:r>
              <a:rPr kumimoji="1" lang="zh-CN" altLang="en-US" sz="2000" dirty="0">
                <a:latin typeface="FangSong" panose="02010609060101010101" pitchFamily="49" charset="-122"/>
                <a:ea typeface="FangSong" panose="02010609060101010101" pitchFamily="49" charset="-122"/>
                <a:hlinkClick r:id="rId3" action="ppaction://hlinksldjump"/>
              </a:rPr>
              <a:t>质粒</a:t>
            </a:r>
            <a:endParaRPr kumimoji="1" lang="en-US" altLang="zh-CN" sz="2000" dirty="0">
              <a:latin typeface="FangSong" panose="02010609060101010101" pitchFamily="49" charset="-122"/>
              <a:ea typeface="FangSong" panose="02010609060101010101" pitchFamily="49" charset="-122"/>
            </a:endParaRPr>
          </a:p>
          <a:p>
            <a:pPr marL="285750" indent="-285750">
              <a:buFont typeface="Arial" panose="020B0604020202020204" pitchFamily="34" charset="0"/>
              <a:buChar char="•"/>
            </a:pPr>
            <a:endParaRPr kumimoji="1" lang="en-US" altLang="zh-CN" sz="2000" dirty="0">
              <a:latin typeface="FangSong" panose="02010609060101010101" pitchFamily="49" charset="-122"/>
              <a:ea typeface="FangSong" panose="02010609060101010101" pitchFamily="49" charset="-122"/>
            </a:endParaRPr>
          </a:p>
          <a:p>
            <a:pPr marL="285750" indent="-285750">
              <a:buFont typeface="Arial" panose="020B0604020202020204" pitchFamily="34" charset="0"/>
              <a:buChar char="•"/>
            </a:pPr>
            <a:r>
              <a:rPr kumimoji="1" lang="zh-CN" altLang="en-US" sz="2000" dirty="0">
                <a:latin typeface="FangSong" panose="02010609060101010101" pitchFamily="49" charset="-122"/>
                <a:ea typeface="FangSong" panose="02010609060101010101" pitchFamily="49" charset="-122"/>
              </a:rPr>
              <a:t>进行</a:t>
            </a:r>
            <a:r>
              <a:rPr kumimoji="1" lang="en-US" altLang="zh-CN" sz="2000" dirty="0">
                <a:latin typeface="FangSong" panose="02010609060101010101" pitchFamily="49" charset="-122"/>
                <a:ea typeface="FangSong" panose="02010609060101010101" pitchFamily="49" charset="-122"/>
              </a:rPr>
              <a:t>MAPK</a:t>
            </a:r>
            <a:r>
              <a:rPr kumimoji="1" lang="zh-CN" altLang="en-US" sz="2000" dirty="0">
                <a:latin typeface="FangSong" panose="02010609060101010101" pitchFamily="49" charset="-122"/>
                <a:ea typeface="FangSong" panose="02010609060101010101" pitchFamily="49" charset="-122"/>
              </a:rPr>
              <a:t>通路的</a:t>
            </a:r>
            <a:r>
              <a:rPr kumimoji="1" lang="zh-CN" altLang="en-US" sz="2000" dirty="0">
                <a:latin typeface="FangSong" panose="02010609060101010101" pitchFamily="49" charset="-122"/>
                <a:ea typeface="FangSong" panose="02010609060101010101" pitchFamily="49" charset="-122"/>
                <a:hlinkClick r:id="rId4" action="ppaction://hlinksldjump"/>
              </a:rPr>
              <a:t>修饰</a:t>
            </a:r>
            <a:r>
              <a:rPr kumimoji="1" lang="en-US" altLang="zh-CN" sz="2000" dirty="0">
                <a:latin typeface="FangSong" panose="02010609060101010101" pitchFamily="49" charset="-122"/>
                <a:ea typeface="FangSong" panose="02010609060101010101" pitchFamily="49" charset="-122"/>
              </a:rPr>
              <a:t>-</a:t>
            </a:r>
            <a:r>
              <a:rPr kumimoji="1" lang="zh-CN" altLang="en-US" sz="2000" dirty="0">
                <a:latin typeface="FangSong" panose="02010609060101010101" pitchFamily="49" charset="-122"/>
                <a:ea typeface="FangSong" panose="02010609060101010101" pitchFamily="49" charset="-122"/>
              </a:rPr>
              <a:t>敲除信号通路中的三个基因，即</a:t>
            </a:r>
            <a:r>
              <a:rPr kumimoji="1" lang="en-US" altLang="zh-CN" sz="2000" dirty="0">
                <a:latin typeface="FangSong" panose="02010609060101010101" pitchFamily="49" charset="-122"/>
                <a:ea typeface="FangSong" panose="02010609060101010101" pitchFamily="49" charset="-122"/>
              </a:rPr>
              <a:t>Ste2</a:t>
            </a:r>
            <a:r>
              <a:rPr kumimoji="1" lang="zh-CN" altLang="en-US" sz="2000" dirty="0">
                <a:latin typeface="FangSong" panose="02010609060101010101" pitchFamily="49" charset="-122"/>
                <a:ea typeface="FangSong" panose="02010609060101010101" pitchFamily="49" charset="-122"/>
              </a:rPr>
              <a:t>、</a:t>
            </a:r>
            <a:r>
              <a:rPr kumimoji="1" lang="en-US" altLang="zh-CN" sz="2000" dirty="0">
                <a:latin typeface="FangSong" panose="02010609060101010101" pitchFamily="49" charset="-122"/>
                <a:ea typeface="FangSong" panose="02010609060101010101" pitchFamily="49" charset="-122"/>
              </a:rPr>
              <a:t>Far1</a:t>
            </a:r>
            <a:r>
              <a:rPr kumimoji="1" lang="zh-CN" altLang="en-US" sz="2000" dirty="0">
                <a:latin typeface="FangSong" panose="02010609060101010101" pitchFamily="49" charset="-122"/>
                <a:ea typeface="FangSong" panose="02010609060101010101" pitchFamily="49" charset="-122"/>
              </a:rPr>
              <a:t>和</a:t>
            </a:r>
            <a:r>
              <a:rPr kumimoji="1" lang="en-US" altLang="zh-CN" sz="2000" dirty="0">
                <a:latin typeface="FangSong" panose="02010609060101010101" pitchFamily="49" charset="-122"/>
                <a:ea typeface="FangSong" panose="02010609060101010101" pitchFamily="49" charset="-122"/>
              </a:rPr>
              <a:t>Sst2</a:t>
            </a:r>
            <a:r>
              <a:rPr kumimoji="1" lang="zh-CN" altLang="en-US" sz="2000" dirty="0">
                <a:latin typeface="FangSong" panose="02010609060101010101" pitchFamily="49" charset="-122"/>
                <a:ea typeface="FangSong" panose="02010609060101010101" pitchFamily="49" charset="-122"/>
              </a:rPr>
              <a:t>。</a:t>
            </a:r>
            <a:endParaRPr kumimoji="1" lang="en-US" altLang="zh-CN" sz="2000" dirty="0">
              <a:latin typeface="FangSong" panose="02010609060101010101" pitchFamily="49" charset="-122"/>
              <a:ea typeface="FangSong" panose="02010609060101010101" pitchFamily="49" charset="-122"/>
            </a:endParaRPr>
          </a:p>
          <a:p>
            <a:pPr marL="285750" indent="-285750">
              <a:buFont typeface="Arial" panose="020B0604020202020204" pitchFamily="34" charset="0"/>
              <a:buChar char="•"/>
            </a:pPr>
            <a:endParaRPr kumimoji="1" lang="en-US" altLang="zh-CN" sz="2000" dirty="0">
              <a:latin typeface="FangSong" panose="02010609060101010101" pitchFamily="49" charset="-122"/>
              <a:ea typeface="FangSong" panose="02010609060101010101" pitchFamily="49" charset="-122"/>
            </a:endParaRPr>
          </a:p>
          <a:p>
            <a:pPr marL="285750" indent="-285750">
              <a:buFont typeface="Arial" panose="020B0604020202020204" pitchFamily="34" charset="0"/>
              <a:buChar char="•"/>
            </a:pPr>
            <a:r>
              <a:rPr kumimoji="1" lang="zh-CN" altLang="en-US" sz="2000" dirty="0">
                <a:latin typeface="FangSong" panose="02010609060101010101" pitchFamily="49" charset="-122"/>
                <a:ea typeface="FangSong" panose="02010609060101010101" pitchFamily="49" charset="-122"/>
              </a:rPr>
              <a:t>可视化受体蛋白在结合不同物质后产生的</a:t>
            </a:r>
            <a:r>
              <a:rPr kumimoji="1" lang="zh-CN" altLang="en-US" sz="2000" dirty="0">
                <a:latin typeface="FangSong" panose="02010609060101010101" pitchFamily="49" charset="-122"/>
                <a:ea typeface="FangSong" panose="02010609060101010101" pitchFamily="49" charset="-122"/>
                <a:hlinkClick r:id="rId5" action="ppaction://hlinksldjump"/>
              </a:rPr>
              <a:t>信号</a:t>
            </a:r>
            <a:r>
              <a:rPr kumimoji="1" lang="zh-CN" altLang="en-US" sz="2000" dirty="0">
                <a:latin typeface="FangSong" panose="02010609060101010101" pitchFamily="49" charset="-122"/>
                <a:ea typeface="FangSong" panose="02010609060101010101" pitchFamily="49" charset="-122"/>
              </a:rPr>
              <a:t>。</a:t>
            </a:r>
            <a:endParaRPr kumimoji="1" lang="en-US" altLang="zh-CN" sz="2000" dirty="0">
              <a:latin typeface="FangSong" panose="02010609060101010101" pitchFamily="49" charset="-122"/>
              <a:ea typeface="FangSong" panose="02010609060101010101" pitchFamily="49" charset="-122"/>
            </a:endParaRPr>
          </a:p>
          <a:p>
            <a:pPr marL="285750" indent="-285750">
              <a:buFont typeface="Arial" panose="020B0604020202020204" pitchFamily="34" charset="0"/>
              <a:buChar char="•"/>
            </a:pPr>
            <a:endParaRPr kumimoji="1" lang="en-US" altLang="zh-CN" sz="2000" dirty="0">
              <a:latin typeface="FangSong" panose="02010609060101010101" pitchFamily="49" charset="-122"/>
              <a:ea typeface="FangSong" panose="02010609060101010101" pitchFamily="49" charset="-122"/>
            </a:endParaRPr>
          </a:p>
          <a:p>
            <a:pPr marL="285750" indent="-285750">
              <a:buFont typeface="Arial" panose="020B0604020202020204" pitchFamily="34" charset="0"/>
              <a:buChar char="•"/>
            </a:pPr>
            <a:r>
              <a:rPr kumimoji="1" lang="zh-CN" altLang="en-US" sz="2000" dirty="0">
                <a:latin typeface="FangSong" panose="02010609060101010101" pitchFamily="49" charset="-122"/>
                <a:ea typeface="FangSong" panose="02010609060101010101" pitchFamily="49" charset="-122"/>
              </a:rPr>
              <a:t>在酿酒酵母中过度表达</a:t>
            </a:r>
            <a:r>
              <a:rPr kumimoji="1" lang="en-US" altLang="zh-CN" sz="2000" dirty="0">
                <a:latin typeface="FangSong" panose="02010609060101010101" pitchFamily="49" charset="-122"/>
                <a:ea typeface="FangSong" panose="02010609060101010101" pitchFamily="49" charset="-122"/>
              </a:rPr>
              <a:t>PHO3</a:t>
            </a:r>
            <a:r>
              <a:rPr kumimoji="1" lang="zh-CN" altLang="en-US" sz="2000" dirty="0">
                <a:latin typeface="FangSong" panose="02010609060101010101" pitchFamily="49" charset="-122"/>
                <a:ea typeface="FangSong" panose="02010609060101010101" pitchFamily="49" charset="-122"/>
              </a:rPr>
              <a:t>基因，以提高其耐热性，并使检测更广泛的样品成为可能。</a:t>
            </a:r>
            <a:endParaRPr kumimoji="1" lang="en-US" altLang="zh-CN" sz="2000" dirty="0">
              <a:latin typeface="FangSong" panose="02010609060101010101" pitchFamily="49" charset="-122"/>
              <a:ea typeface="FangSong" panose="02010609060101010101" pitchFamily="49" charset="-122"/>
            </a:endParaRPr>
          </a:p>
          <a:p>
            <a:pPr marL="285750" indent="-285750">
              <a:buFont typeface="Arial" panose="020B0604020202020204" pitchFamily="34" charset="0"/>
              <a:buChar char="•"/>
            </a:pPr>
            <a:endParaRPr kumimoji="1" lang="en-US" altLang="zh-CN" sz="2000" dirty="0">
              <a:latin typeface="FangSong" panose="02010609060101010101" pitchFamily="49" charset="-122"/>
              <a:ea typeface="FangSong" panose="02010609060101010101" pitchFamily="49" charset="-122"/>
            </a:endParaRPr>
          </a:p>
          <a:p>
            <a:pPr marL="285750" indent="-285750">
              <a:buFont typeface="Arial" panose="020B0604020202020204" pitchFamily="34" charset="0"/>
              <a:buChar char="•"/>
            </a:pPr>
            <a:endParaRPr kumimoji="1" lang="en-US" altLang="zh-CN" sz="2000" dirty="0">
              <a:latin typeface="FangSong" panose="02010609060101010101" pitchFamily="49" charset="-122"/>
              <a:ea typeface="FangSong" panose="02010609060101010101" pitchFamily="49" charset="-122"/>
            </a:endParaRPr>
          </a:p>
          <a:p>
            <a:pPr marL="285750" indent="-285750">
              <a:buFont typeface="Arial" panose="020B0604020202020204" pitchFamily="34" charset="0"/>
              <a:buChar char="•"/>
            </a:pPr>
            <a:endParaRPr kumimoji="1" lang="en-US" altLang="zh-CN" sz="2000" dirty="0">
              <a:latin typeface="FangSong" panose="02010609060101010101" pitchFamily="49" charset="-122"/>
              <a:ea typeface="FangSong" panose="02010609060101010101" pitchFamily="49"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53"/>
        <p:cNvGrpSpPr/>
        <p:nvPr/>
      </p:nvGrpSpPr>
      <p:grpSpPr>
        <a:xfrm>
          <a:off x="0" y="0"/>
          <a:ext cx="0" cy="0"/>
          <a:chOff x="0" y="0"/>
          <a:chExt cx="0" cy="0"/>
        </a:xfrm>
      </p:grpSpPr>
      <p:sp>
        <p:nvSpPr>
          <p:cNvPr id="2154" name="Google Shape;2154;p41"/>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4-Technology</a:t>
            </a:r>
            <a:r>
              <a:rPr lang="zh-CN" altLang="en-US" dirty="0"/>
              <a:t>：</a:t>
            </a:r>
            <a:r>
              <a:rPr lang="en-US" altLang="zh-CN" dirty="0"/>
              <a:t>OE-PCR</a:t>
            </a:r>
            <a:endParaRPr lang="en-GB" dirty="0"/>
          </a:p>
        </p:txBody>
      </p:sp>
      <p:sp>
        <p:nvSpPr>
          <p:cNvPr id="2" name="文本框 1">
            <a:extLst>
              <a:ext uri="{FF2B5EF4-FFF2-40B4-BE49-F238E27FC236}">
                <a16:creationId xmlns:a16="http://schemas.microsoft.com/office/drawing/2014/main" id="{D674710C-4F63-4404-C811-6B9CBD5602DE}"/>
              </a:ext>
            </a:extLst>
          </p:cNvPr>
          <p:cNvSpPr txBox="1"/>
          <p:nvPr/>
        </p:nvSpPr>
        <p:spPr>
          <a:xfrm>
            <a:off x="713226" y="1112200"/>
            <a:ext cx="2314180" cy="3170099"/>
          </a:xfrm>
          <a:prstGeom prst="rect">
            <a:avLst/>
          </a:prstGeom>
          <a:noFill/>
        </p:spPr>
        <p:txBody>
          <a:bodyPr wrap="square" rtlCol="0">
            <a:spAutoFit/>
          </a:bodyPr>
          <a:lstStyle/>
          <a:p>
            <a:r>
              <a:rPr kumimoji="1" lang="zh-CN" altLang="en-US" sz="2000" dirty="0">
                <a:latin typeface="FangSong" panose="02010609060101010101" pitchFamily="49" charset="-122"/>
                <a:ea typeface="FangSong" panose="02010609060101010101" pitchFamily="49" charset="-122"/>
              </a:rPr>
              <a:t>重叠延伸</a:t>
            </a:r>
            <a:r>
              <a:rPr kumimoji="1" lang="en" altLang="zh-CN" sz="2000" dirty="0">
                <a:latin typeface="FangSong" panose="02010609060101010101" pitchFamily="49" charset="-122"/>
                <a:ea typeface="FangSong" panose="02010609060101010101" pitchFamily="49" charset="-122"/>
              </a:rPr>
              <a:t>PCR</a:t>
            </a:r>
            <a:r>
              <a:rPr kumimoji="1" lang="zh-CN" altLang="en-US" sz="2000" dirty="0">
                <a:latin typeface="FangSong" panose="02010609060101010101" pitchFamily="49" charset="-122"/>
                <a:ea typeface="FangSong" panose="02010609060101010101" pitchFamily="49" charset="-122"/>
              </a:rPr>
              <a:t>技术</a:t>
            </a:r>
            <a:endParaRPr kumimoji="1" lang="en-US" altLang="zh-CN" sz="2000" dirty="0">
              <a:latin typeface="FangSong" panose="02010609060101010101" pitchFamily="49" charset="-122"/>
              <a:ea typeface="FangSong" panose="02010609060101010101" pitchFamily="49" charset="-122"/>
            </a:endParaRPr>
          </a:p>
          <a:p>
            <a:r>
              <a:rPr kumimoji="1" lang="en-US" altLang="zh-CN" sz="2000" dirty="0">
                <a:latin typeface="FangSong" panose="02010609060101010101" pitchFamily="49" charset="-122"/>
                <a:ea typeface="FangSong" panose="02010609060101010101" pitchFamily="49" charset="-122"/>
              </a:rPr>
              <a:t>-</a:t>
            </a:r>
            <a:r>
              <a:rPr kumimoji="1" lang="zh-CN" altLang="en-US" sz="2000" dirty="0">
                <a:latin typeface="FangSong" panose="02010609060101010101" pitchFamily="49" charset="-122"/>
                <a:ea typeface="FangSong" panose="02010609060101010101" pitchFamily="49" charset="-122"/>
              </a:rPr>
              <a:t>是采用</a:t>
            </a:r>
            <a:r>
              <a:rPr kumimoji="1" lang="zh-CN" altLang="en-US" sz="2000" dirty="0">
                <a:solidFill>
                  <a:schemeClr val="accent4"/>
                </a:solidFill>
                <a:latin typeface="FangSong" panose="02010609060101010101" pitchFamily="49" charset="-122"/>
                <a:ea typeface="FangSong" panose="02010609060101010101" pitchFamily="49" charset="-122"/>
              </a:rPr>
              <a:t>具有互补末端的引物</a:t>
            </a:r>
            <a:r>
              <a:rPr kumimoji="1" lang="zh-CN" altLang="en-US" sz="2000" dirty="0">
                <a:latin typeface="FangSong" panose="02010609060101010101" pitchFamily="49" charset="-122"/>
                <a:ea typeface="FangSong" panose="02010609060101010101" pitchFamily="49" charset="-122"/>
              </a:rPr>
              <a:t>，使 </a:t>
            </a:r>
            <a:r>
              <a:rPr kumimoji="1" lang="en" altLang="zh-CN" sz="2000" dirty="0">
                <a:latin typeface="FangSong" panose="02010609060101010101" pitchFamily="49" charset="-122"/>
                <a:ea typeface="FangSong" panose="02010609060101010101" pitchFamily="49" charset="-122"/>
              </a:rPr>
              <a:t>PCR </a:t>
            </a:r>
            <a:r>
              <a:rPr kumimoji="1" lang="zh-CN" altLang="en-US" sz="2000" dirty="0">
                <a:latin typeface="FangSong" panose="02010609060101010101" pitchFamily="49" charset="-122"/>
                <a:ea typeface="FangSong" panose="02010609060101010101" pitchFamily="49" charset="-122"/>
              </a:rPr>
              <a:t>产物形成了重叠链，从而在随后的扩增反应中通过重叠链的延伸，将不同来源的扩增片段重叠拼接起来的技术。</a:t>
            </a:r>
          </a:p>
        </p:txBody>
      </p:sp>
      <p:pic>
        <p:nvPicPr>
          <p:cNvPr id="4" name="图片 3" descr="许多鸟在飞&#10;&#10;描述已自动生成">
            <a:extLst>
              <a:ext uri="{FF2B5EF4-FFF2-40B4-BE49-F238E27FC236}">
                <a16:creationId xmlns:a16="http://schemas.microsoft.com/office/drawing/2014/main" id="{E6A2ABDE-1447-63F9-DCAE-78EB8C1275A4}"/>
              </a:ext>
            </a:extLst>
          </p:cNvPr>
          <p:cNvPicPr>
            <a:picLocks noChangeAspect="1"/>
          </p:cNvPicPr>
          <p:nvPr/>
        </p:nvPicPr>
        <p:blipFill>
          <a:blip r:embed="rId3"/>
          <a:stretch>
            <a:fillRect/>
          </a:stretch>
        </p:blipFill>
        <p:spPr>
          <a:xfrm>
            <a:off x="3027406" y="1112200"/>
            <a:ext cx="5485626" cy="362285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53"/>
        <p:cNvGrpSpPr/>
        <p:nvPr/>
      </p:nvGrpSpPr>
      <p:grpSpPr>
        <a:xfrm>
          <a:off x="0" y="0"/>
          <a:ext cx="0" cy="0"/>
          <a:chOff x="0" y="0"/>
          <a:chExt cx="0" cy="0"/>
        </a:xfrm>
      </p:grpSpPr>
      <p:sp>
        <p:nvSpPr>
          <p:cNvPr id="2154" name="Google Shape;2154;p41"/>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4-Technology</a:t>
            </a:r>
            <a:r>
              <a:rPr lang="zh-CN" altLang="en-US" dirty="0"/>
              <a:t>：</a:t>
            </a:r>
            <a:r>
              <a:rPr lang="en-US" altLang="zh-CN" dirty="0"/>
              <a:t>OE-PCR</a:t>
            </a:r>
            <a:endParaRPr lang="en-GB" dirty="0"/>
          </a:p>
        </p:txBody>
      </p:sp>
      <p:pic>
        <p:nvPicPr>
          <p:cNvPr id="5" name="图片 4" descr="一群鸟飞在空中&#10;&#10;中度可信度描述已自动生成">
            <a:extLst>
              <a:ext uri="{FF2B5EF4-FFF2-40B4-BE49-F238E27FC236}">
                <a16:creationId xmlns:a16="http://schemas.microsoft.com/office/drawing/2014/main" id="{A029D98F-C717-99CA-DADE-B6A1746E3194}"/>
              </a:ext>
            </a:extLst>
          </p:cNvPr>
          <p:cNvPicPr>
            <a:picLocks noChangeAspect="1"/>
          </p:cNvPicPr>
          <p:nvPr/>
        </p:nvPicPr>
        <p:blipFill>
          <a:blip r:embed="rId3"/>
          <a:stretch>
            <a:fillRect/>
          </a:stretch>
        </p:blipFill>
        <p:spPr>
          <a:xfrm>
            <a:off x="1112083" y="1112200"/>
            <a:ext cx="6919784" cy="3484087"/>
          </a:xfrm>
          <a:prstGeom prst="rect">
            <a:avLst/>
          </a:prstGeom>
        </p:spPr>
      </p:pic>
    </p:spTree>
    <p:extLst>
      <p:ext uri="{BB962C8B-B14F-4D97-AF65-F5344CB8AC3E}">
        <p14:creationId xmlns:p14="http://schemas.microsoft.com/office/powerpoint/2010/main" val="12257943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53"/>
        <p:cNvGrpSpPr/>
        <p:nvPr/>
      </p:nvGrpSpPr>
      <p:grpSpPr>
        <a:xfrm>
          <a:off x="0" y="0"/>
          <a:ext cx="0" cy="0"/>
          <a:chOff x="0" y="0"/>
          <a:chExt cx="0" cy="0"/>
        </a:xfrm>
      </p:grpSpPr>
      <p:pic>
        <p:nvPicPr>
          <p:cNvPr id="3" name="图片 2" descr="日程表&#10;&#10;描述已自动生成">
            <a:extLst>
              <a:ext uri="{FF2B5EF4-FFF2-40B4-BE49-F238E27FC236}">
                <a16:creationId xmlns:a16="http://schemas.microsoft.com/office/drawing/2014/main" id="{7EE62879-CE08-5139-BE4A-7833E388CC3F}"/>
              </a:ext>
            </a:extLst>
          </p:cNvPr>
          <p:cNvPicPr>
            <a:picLocks noChangeAspect="1"/>
          </p:cNvPicPr>
          <p:nvPr/>
        </p:nvPicPr>
        <p:blipFill>
          <a:blip r:embed="rId3"/>
          <a:stretch>
            <a:fillRect/>
          </a:stretch>
        </p:blipFill>
        <p:spPr>
          <a:xfrm>
            <a:off x="3359173" y="539500"/>
            <a:ext cx="5784827" cy="4121558"/>
          </a:xfrm>
          <a:prstGeom prst="rect">
            <a:avLst/>
          </a:prstGeom>
        </p:spPr>
      </p:pic>
      <p:sp>
        <p:nvSpPr>
          <p:cNvPr id="2154" name="Google Shape;2154;p41"/>
          <p:cNvSpPr txBox="1">
            <a:spLocks noGrp="1"/>
          </p:cNvSpPr>
          <p:nvPr>
            <p:ph type="title"/>
          </p:nvPr>
        </p:nvSpPr>
        <p:spPr>
          <a:xfrm>
            <a:off x="278874" y="465888"/>
            <a:ext cx="3080299" cy="1116305"/>
          </a:xfrm>
          <a:prstGeom prst="rect">
            <a:avLst/>
          </a:prstGeom>
        </p:spPr>
        <p:txBody>
          <a:bodyPr spcFirstLastPara="1" wrap="square" lIns="91425" tIns="91425" rIns="91425" bIns="91425" anchor="t" anchorCtr="0">
            <a:noAutofit/>
          </a:bodyPr>
          <a:lstStyle/>
          <a:p>
            <a:r>
              <a:rPr lang="en-US" altLang="zh-CN" dirty="0"/>
              <a:t>4-Technology</a:t>
            </a:r>
            <a:br>
              <a:rPr lang="en-US" altLang="zh-CN" dirty="0"/>
            </a:br>
            <a:r>
              <a:rPr lang="en-US" altLang="zh-CN" dirty="0"/>
              <a:t>-</a:t>
            </a:r>
            <a:r>
              <a:rPr lang="en" altLang="zh-CN" dirty="0"/>
              <a:t>Gibson ligation</a:t>
            </a:r>
            <a:endParaRPr lang="en-GB" dirty="0"/>
          </a:p>
        </p:txBody>
      </p:sp>
      <p:sp>
        <p:nvSpPr>
          <p:cNvPr id="4" name="文本框 3">
            <a:extLst>
              <a:ext uri="{FF2B5EF4-FFF2-40B4-BE49-F238E27FC236}">
                <a16:creationId xmlns:a16="http://schemas.microsoft.com/office/drawing/2014/main" id="{3C951115-1CFA-E904-6589-1D5F3180C283}"/>
              </a:ext>
            </a:extLst>
          </p:cNvPr>
          <p:cNvSpPr txBox="1"/>
          <p:nvPr/>
        </p:nvSpPr>
        <p:spPr>
          <a:xfrm>
            <a:off x="0" y="3307837"/>
            <a:ext cx="3496962" cy="1323439"/>
          </a:xfrm>
          <a:prstGeom prst="rect">
            <a:avLst/>
          </a:prstGeom>
          <a:noFill/>
        </p:spPr>
        <p:txBody>
          <a:bodyPr wrap="square" rtlCol="0">
            <a:spAutoFit/>
          </a:bodyPr>
          <a:lstStyle/>
          <a:p>
            <a:pPr marL="342900" indent="-342900">
              <a:buAutoNum type="arabicPeriod"/>
            </a:pPr>
            <a:r>
              <a:rPr kumimoji="1" lang="zh-CN" altLang="en-US" sz="2000" dirty="0">
                <a:latin typeface="FangSong" panose="02010609060101010101" pitchFamily="49" charset="-122"/>
                <a:ea typeface="FangSong" panose="02010609060101010101" pitchFamily="49" charset="-122"/>
              </a:rPr>
              <a:t>效率高，操作简单，一步到位；</a:t>
            </a:r>
            <a:endParaRPr kumimoji="1" lang="en-US" altLang="zh-CN" sz="2000" dirty="0">
              <a:latin typeface="FangSong" panose="02010609060101010101" pitchFamily="49" charset="-122"/>
              <a:ea typeface="FangSong" panose="02010609060101010101" pitchFamily="49" charset="-122"/>
            </a:endParaRPr>
          </a:p>
          <a:p>
            <a:r>
              <a:rPr kumimoji="1" lang="en-US" altLang="zh-CN" sz="2000" dirty="0">
                <a:latin typeface="FangSong" panose="02010609060101010101" pitchFamily="49" charset="-122"/>
                <a:ea typeface="FangSong" panose="02010609060101010101" pitchFamily="49" charset="-122"/>
              </a:rPr>
              <a:t>2. </a:t>
            </a:r>
            <a:r>
              <a:rPr kumimoji="1" lang="zh-CN" altLang="en-US" sz="2000" dirty="0">
                <a:latin typeface="FangSong" panose="02010609060101010101" pitchFamily="49" charset="-122"/>
                <a:ea typeface="FangSong" panose="02010609060101010101" pitchFamily="49" charset="-122"/>
              </a:rPr>
              <a:t>不依赖酶切位点，适用于任意片段。</a:t>
            </a:r>
          </a:p>
        </p:txBody>
      </p:sp>
    </p:spTree>
    <p:extLst>
      <p:ext uri="{BB962C8B-B14F-4D97-AF65-F5344CB8AC3E}">
        <p14:creationId xmlns:p14="http://schemas.microsoft.com/office/powerpoint/2010/main" val="4550204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97"/>
        <p:cNvGrpSpPr/>
        <p:nvPr/>
      </p:nvGrpSpPr>
      <p:grpSpPr>
        <a:xfrm>
          <a:off x="0" y="0"/>
          <a:ext cx="0" cy="0"/>
          <a:chOff x="0" y="0"/>
          <a:chExt cx="0" cy="0"/>
        </a:xfrm>
      </p:grpSpPr>
      <p:sp>
        <p:nvSpPr>
          <p:cNvPr id="2298" name="Google Shape;2298;p46"/>
          <p:cNvSpPr txBox="1">
            <a:spLocks noGrp="1"/>
          </p:cNvSpPr>
          <p:nvPr>
            <p:ph type="title"/>
          </p:nvPr>
        </p:nvSpPr>
        <p:spPr>
          <a:xfrm>
            <a:off x="1027325" y="536450"/>
            <a:ext cx="5056500" cy="105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Thanks!</a:t>
            </a:r>
          </a:p>
        </p:txBody>
      </p:sp>
      <p:sp>
        <p:nvSpPr>
          <p:cNvPr id="2299" name="Google Shape;2299;p46"/>
          <p:cNvSpPr txBox="1">
            <a:spLocks noGrp="1"/>
          </p:cNvSpPr>
          <p:nvPr>
            <p:ph type="subTitle" idx="1"/>
          </p:nvPr>
        </p:nvSpPr>
        <p:spPr>
          <a:xfrm>
            <a:off x="1027325" y="2750220"/>
            <a:ext cx="50565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300" dirty="0">
                <a:latin typeface="Kantumruy Pro Medium"/>
                <a:ea typeface="Kantumruy Pro Medium"/>
                <a:cs typeface="Kantumruy Pro Medium"/>
                <a:sym typeface="Kantumruy Pro Medium"/>
              </a:rPr>
              <a:t>Do you have any questions?</a:t>
            </a:r>
            <a:r>
              <a:rPr lang="en-GB" sz="1600" dirty="0">
                <a:latin typeface="Kantumruy Pro Medium"/>
                <a:ea typeface="Kantumruy Pro Medium"/>
                <a:cs typeface="Kantumruy Pro Medium"/>
                <a:sym typeface="Kantumruy Pro Medium"/>
              </a:rPr>
              <a:t> </a:t>
            </a:r>
            <a:endParaRPr lang="en-GB" dirty="0"/>
          </a:p>
        </p:txBody>
      </p:sp>
      <p:cxnSp>
        <p:nvCxnSpPr>
          <p:cNvPr id="2314" name="Google Shape;2314;p46"/>
          <p:cNvCxnSpPr/>
          <p:nvPr/>
        </p:nvCxnSpPr>
        <p:spPr>
          <a:xfrm rot="10800000">
            <a:off x="1553225" y="1664475"/>
            <a:ext cx="4018500" cy="0"/>
          </a:xfrm>
          <a:prstGeom prst="straightConnector1">
            <a:avLst/>
          </a:prstGeom>
          <a:noFill/>
          <a:ln w="28575" cap="flat" cmpd="sng">
            <a:solidFill>
              <a:schemeClr val="lt2"/>
            </a:solidFill>
            <a:prstDash val="solid"/>
            <a:round/>
            <a:headEnd type="none" w="med" len="med"/>
            <a:tailEnd type="none" w="med" len="med"/>
          </a:ln>
        </p:spPr>
      </p:cxn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PP_MARK_KEY" val="2b388d7a-9d28-4bf8-a117-59b00f298341"/>
  <p:tag name="COMMONDATA" val="eyJoZGlkIjoiMWI1NTQyYjRlOTVjYzQ1OWQ1MWQxMGMxMTJiZDNhYTcifQ=="/>
</p:tagLst>
</file>

<file path=ppt/theme/theme1.xml><?xml version="1.0" encoding="utf-8"?>
<a:theme xmlns:a="http://schemas.openxmlformats.org/drawingml/2006/main" name="office主题">
  <a:themeElements>
    <a:clrScheme name="Simple Light">
      <a:dk1>
        <a:srgbClr val="FFFFFF"/>
      </a:dk1>
      <a:lt1>
        <a:srgbClr val="8CC63C"/>
      </a:lt1>
      <a:dk2>
        <a:srgbClr val="37B472"/>
      </a:dk2>
      <a:lt2>
        <a:srgbClr val="00644A"/>
      </a:lt2>
      <a:accent1>
        <a:srgbClr val="F8C931"/>
      </a:accent1>
      <a:accent2>
        <a:srgbClr val="FF8C3F"/>
      </a:accent2>
      <a:accent3>
        <a:srgbClr val="FFB9B9"/>
      </a:accent3>
      <a:accent4>
        <a:srgbClr val="F24654"/>
      </a:accent4>
      <a:accent5>
        <a:srgbClr val="674EA7"/>
      </a:accent5>
      <a:accent6>
        <a:srgbClr val="764C24"/>
      </a:accent6>
      <a:hlink>
        <a:srgbClr val="00644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568</TotalTime>
  <Words>937</Words>
  <Application>Microsoft Macintosh PowerPoint</Application>
  <PresentationFormat>全屏显示(16:9)</PresentationFormat>
  <Paragraphs>78</Paragraphs>
  <Slides>13</Slides>
  <Notes>13</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13</vt:i4>
      </vt:variant>
    </vt:vector>
  </HeadingPairs>
  <TitlesOfParts>
    <vt:vector size="24" baseType="lpstr">
      <vt:lpstr>Anaheim</vt:lpstr>
      <vt:lpstr>FangSong</vt:lpstr>
      <vt:lpstr>Arial</vt:lpstr>
      <vt:lpstr>Kantumruy Pro Light</vt:lpstr>
      <vt:lpstr>Kantumruy Pro Medium</vt:lpstr>
      <vt:lpstr>Albert Sans</vt:lpstr>
      <vt:lpstr>Fira Sans</vt:lpstr>
      <vt:lpstr>Helvetica Neue</vt:lpstr>
      <vt:lpstr>Lucida Grande</vt:lpstr>
      <vt:lpstr>Bebas Neue</vt:lpstr>
      <vt:lpstr>office主题</vt:lpstr>
      <vt:lpstr>Wiki-Sharing BIT-China-2021 Gold Medal</vt:lpstr>
      <vt:lpstr>Table of contents</vt:lpstr>
      <vt:lpstr>1-Background</vt:lpstr>
      <vt:lpstr>2-Description</vt:lpstr>
      <vt:lpstr>3-Design-Biosensor</vt:lpstr>
      <vt:lpstr>4-Technology：OE-PCR</vt:lpstr>
      <vt:lpstr>4-Technology：OE-PCR</vt:lpstr>
      <vt:lpstr>4-Technology -Gibson ligation</vt:lpstr>
      <vt:lpstr>Thanks!</vt:lpstr>
      <vt:lpstr>Tips for constructing of plasmids  1.从NCBI1获得所需受体的基因序列  2.使用Snap Gene2进行序列优化-这里的序列优化修饰主要是指修饰异源受体的信号肽（即添加Ste2的信号序列），帮助其在细胞膜上的定位。  3.密码子优化的基因合成被委托给了Genewiz公司。  4. 在受体蛋白之后连接荧光蛋白3，以便通过荧光显微镜观察受体是否位于膜上。  5.将不同的诱导启动子4添加到表达味觉受体的质粒中。</vt:lpstr>
      <vt:lpstr>Inducible promoters      Plasmids</vt:lpstr>
      <vt:lpstr>Three parts</vt:lpstr>
      <vt:lpstr>Detection of the signal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Food Factory Business Plan</dc:title>
  <dc:creator/>
  <cp:lastModifiedBy>773</cp:lastModifiedBy>
  <cp:revision>9</cp:revision>
  <dcterms:created xsi:type="dcterms:W3CDTF">2023-01-19T02:46:00Z</dcterms:created>
  <dcterms:modified xsi:type="dcterms:W3CDTF">2023-02-21T03:09:31Z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3BFE3E40263E4F628D0E9F08F90789B3</vt:lpwstr>
  </property>
  <property fmtid="{D5CDD505-2E9C-101B-9397-08002B2CF9AE}" pid="3" name="KSOProductBuildVer">
    <vt:lpwstr>2052-11.1.0.12980</vt:lpwstr>
  </property>
</Properties>
</file>

<file path=docProps/thumbnail.jpeg>
</file>